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3" r:id="rId4"/>
    <p:sldMasterId id="2147483718" r:id="rId5"/>
    <p:sldMasterId id="2147483725" r:id="rId6"/>
    <p:sldMasterId id="2147483744" r:id="rId7"/>
    <p:sldMasterId id="2147483763" r:id="rId8"/>
    <p:sldMasterId id="2147483778" r:id="rId9"/>
  </p:sldMasterIdLst>
  <p:notesMasterIdLst>
    <p:notesMasterId r:id="rId35"/>
  </p:notesMasterIdLst>
  <p:handoutMasterIdLst>
    <p:handoutMasterId r:id="rId36"/>
  </p:handoutMasterIdLst>
  <p:sldIdLst>
    <p:sldId id="397" r:id="rId10"/>
    <p:sldId id="400" r:id="rId11"/>
    <p:sldId id="406" r:id="rId12"/>
    <p:sldId id="407" r:id="rId13"/>
    <p:sldId id="408" r:id="rId14"/>
    <p:sldId id="409" r:id="rId15"/>
    <p:sldId id="410" r:id="rId16"/>
    <p:sldId id="411" r:id="rId17"/>
    <p:sldId id="412" r:id="rId18"/>
    <p:sldId id="398" r:id="rId19"/>
    <p:sldId id="403" r:id="rId20"/>
    <p:sldId id="413" r:id="rId21"/>
    <p:sldId id="417" r:id="rId22"/>
    <p:sldId id="404" r:id="rId23"/>
    <p:sldId id="415" r:id="rId24"/>
    <p:sldId id="414" r:id="rId25"/>
    <p:sldId id="402" r:id="rId26"/>
    <p:sldId id="421" r:id="rId27"/>
    <p:sldId id="422" r:id="rId28"/>
    <p:sldId id="419" r:id="rId29"/>
    <p:sldId id="424" r:id="rId30"/>
    <p:sldId id="423" r:id="rId31"/>
    <p:sldId id="425" r:id="rId32"/>
    <p:sldId id="420" r:id="rId33"/>
    <p:sldId id="399" r:id="rId34"/>
  </p:sldIdLst>
  <p:sldSz cx="9144000" cy="6858000" type="screen4x3"/>
  <p:notesSz cx="7010400" cy="9296400"/>
  <p:custDataLst>
    <p:tags r:id="rId37"/>
  </p:custDataLst>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6AE1E"/>
    <a:srgbClr val="080808"/>
    <a:srgbClr val="FF0066"/>
    <a:srgbClr val="000000"/>
    <a:srgbClr val="F3AF35"/>
    <a:srgbClr val="9C42E6"/>
    <a:srgbClr val="D1943B"/>
    <a:srgbClr val="F8F57B"/>
    <a:srgbClr val="D5B9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02" autoAdjust="0"/>
    <p:restoredTop sz="75740" autoAdjust="0"/>
  </p:normalViewPr>
  <p:slideViewPr>
    <p:cSldViewPr>
      <p:cViewPr varScale="1">
        <p:scale>
          <a:sx n="85" d="100"/>
          <a:sy n="85" d="100"/>
        </p:scale>
        <p:origin x="-1644" y="-78"/>
      </p:cViewPr>
      <p:guideLst>
        <p:guide orient="horz" pos="144"/>
        <p:guide orient="horz" pos="864"/>
        <p:guide orient="horz" pos="1484"/>
        <p:guide orient="horz" pos="1008"/>
        <p:guide orient="horz" pos="2544"/>
        <p:guide pos="3116"/>
        <p:guide pos="240"/>
        <p:guide pos="460"/>
        <p:guide pos="5516"/>
        <p:guide pos="893"/>
        <p:guide pos="5293"/>
      </p:guideLst>
    </p:cSldViewPr>
  </p:slideViewPr>
  <p:notesTextViewPr>
    <p:cViewPr>
      <p:scale>
        <a:sx n="125" d="100"/>
        <a:sy n="125" d="100"/>
      </p:scale>
      <p:origin x="0" y="0"/>
    </p:cViewPr>
  </p:notesTextViewPr>
  <p:sorterViewPr>
    <p:cViewPr>
      <p:scale>
        <a:sx n="28" d="100"/>
        <a:sy n="28" d="100"/>
      </p:scale>
      <p:origin x="0" y="0"/>
    </p:cViewPr>
  </p:sorterViewPr>
  <p:notesViewPr>
    <p:cSldViewPr showGuides="1">
      <p:cViewPr varScale="1">
        <p:scale>
          <a:sx n="79" d="100"/>
          <a:sy n="79" d="100"/>
        </p:scale>
        <p:origin x="-1962"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slide" Target="slides/slide25.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handoutMaster" Target="handoutMasters/handout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latin typeface="Calibri" pitchFamily="34" charset="0"/>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C3F5198-D814-4F07-A84F-942E63C84983}" type="datetimeFigureOut">
              <a:rPr lang="en-US" smtClean="0">
                <a:latin typeface="Calibri" pitchFamily="34" charset="0"/>
              </a:rPr>
              <a:pPr/>
              <a:t>5/29/2010</a:t>
            </a:fld>
            <a:endParaRPr lang="en-US" dirty="0">
              <a:latin typeface="Calibri" pitchFamily="34" charset="0"/>
            </a:endParaRPr>
          </a:p>
        </p:txBody>
      </p:sp>
      <p:sp>
        <p:nvSpPr>
          <p:cNvPr id="4" name="Footer Placeholder 3"/>
          <p:cNvSpPr>
            <a:spLocks noGrp="1"/>
          </p:cNvSpPr>
          <p:nvPr>
            <p:ph type="ftr" sz="quarter" idx="2"/>
          </p:nvPr>
        </p:nvSpPr>
        <p:spPr>
          <a:xfrm>
            <a:off x="0" y="8829967"/>
            <a:ext cx="6387253" cy="464820"/>
          </a:xfrm>
          <a:prstGeom prst="rect">
            <a:avLst/>
          </a:prstGeom>
        </p:spPr>
        <p:txBody>
          <a:bodyPr vert="horz" lIns="93177" tIns="46589" rIns="93177" bIns="46589" rtlCol="0" anchor="b"/>
          <a:lstStyle>
            <a:lvl1pPr algn="l">
              <a:defRPr sz="1200"/>
            </a:lvl1pPr>
          </a:lstStyle>
          <a:p>
            <a:r>
              <a:rPr lang="en-US" sz="500" dirty="0" smtClean="0">
                <a:solidFill>
                  <a:srgbClr val="000000"/>
                </a:solidFill>
                <a:latin typeface="Calibri" pitchFamily="34" charset="0"/>
              </a:rPr>
              <a:t>© 2008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Calibr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Calibri" pitchFamily="34" charset="0"/>
              </a:rPr>
            </a:br>
            <a:r>
              <a:rPr lang="en-US" sz="500" dirty="0" smtClean="0">
                <a:solidFill>
                  <a:srgbClr val="000000"/>
                </a:solidFill>
                <a:latin typeface="Calibr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387253" y="8829967"/>
            <a:ext cx="621524" cy="464820"/>
          </a:xfrm>
          <a:prstGeom prst="rect">
            <a:avLst/>
          </a:prstGeom>
        </p:spPr>
        <p:txBody>
          <a:bodyPr vert="horz" lIns="93177" tIns="46589" rIns="93177" bIns="46589" rtlCol="0" anchor="b"/>
          <a:lstStyle>
            <a:lvl1pPr algn="r">
              <a:defRPr sz="1200"/>
            </a:lvl1pPr>
          </a:lstStyle>
          <a:p>
            <a:fld id="{8980CB99-47E3-46F4-AAEB-3919FBEFC014}" type="slidenum">
              <a:rPr lang="en-US" smtClean="0">
                <a:latin typeface="Calibri" pitchFamily="34" charset="0"/>
              </a:rPr>
              <a:pPr/>
              <a:t>‹#›</a:t>
            </a:fld>
            <a:endParaRPr lang="en-US" dirty="0">
              <a:latin typeface="Calibri" pitchFamily="34" charset="0"/>
            </a:endParaRPr>
          </a:p>
        </p:txBody>
      </p:sp>
    </p:spTree>
    <p:extLst>
      <p:ext uri="{BB962C8B-B14F-4D97-AF65-F5344CB8AC3E}">
        <p14:creationId xmlns:p14="http://schemas.microsoft.com/office/powerpoint/2010/main" val="5857941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atin typeface="Calibri" pitchFamily="34" charset="0"/>
              </a:defRPr>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atin typeface="Calibri" pitchFamily="34" charset="0"/>
              </a:defRPr>
            </a:lvl1pPr>
          </a:lstStyle>
          <a:p>
            <a:fld id="{7C3FBCD4-166E-446F-AF18-7D4A0CF9AEF6}" type="datetimeFigureOut">
              <a:rPr lang="en-US" smtClean="0"/>
              <a:pPr/>
              <a:t>5/29/2010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6309360" cy="464820"/>
          </a:xfrm>
          <a:prstGeom prst="rect">
            <a:avLst/>
          </a:prstGeom>
        </p:spPr>
        <p:txBody>
          <a:bodyPr vert="horz" lIns="93177" tIns="46589" rIns="93177" bIns="46589" rtlCol="0" anchor="b"/>
          <a:lstStyle>
            <a:lvl1pPr algn="l">
              <a:defRPr sz="500">
                <a:latin typeface="Segoe" pitchFamily="34" charset="0"/>
              </a:defRPr>
            </a:lvl1pPr>
          </a:lstStyle>
          <a:p>
            <a:r>
              <a:rPr lang="en-US" dirty="0" smtClean="0">
                <a:solidFill>
                  <a:srgbClr val="000000"/>
                </a:solidFill>
                <a:latin typeface="Calibri" pitchFamily="34" charset="0"/>
              </a:rPr>
              <a:t>© 2008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Calibr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Calibri" pitchFamily="34" charset="0"/>
              </a:rPr>
            </a:br>
            <a:r>
              <a:rPr lang="en-US" dirty="0" smtClean="0">
                <a:solidFill>
                  <a:srgbClr val="000000"/>
                </a:solidFill>
                <a:latin typeface="Calibr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309359" y="8829967"/>
            <a:ext cx="699418" cy="464820"/>
          </a:xfrm>
          <a:prstGeom prst="rect">
            <a:avLst/>
          </a:prstGeom>
        </p:spPr>
        <p:txBody>
          <a:bodyPr vert="horz" lIns="93177" tIns="46589" rIns="93177" bIns="46589" rtlCol="0" anchor="b"/>
          <a:lstStyle>
            <a:lvl1pPr algn="r">
              <a:defRPr sz="1200">
                <a:latin typeface="Calibr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994903229"/>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Calibr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Calibr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Calibr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Calibr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Calibr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hyperlink" Target="http://microsoft.com/msdn" TargetMode="External"/><Relationship Id="rId4" Type="http://schemas.openxmlformats.org/officeDocument/2006/relationships/hyperlink" Target="http://www.microsoft.com/teched" TargetMode="Externa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4.xml"/><Relationship Id="rId6" Type="http://schemas.openxmlformats.org/officeDocument/2006/relationships/image" Target="../media/image12.png"/><Relationship Id="rId5" Type="http://schemas.openxmlformats.org/officeDocument/2006/relationships/hyperlink" Target="http://microsoft.com/msdn" TargetMode="External"/><Relationship Id="rId4" Type="http://schemas.openxmlformats.org/officeDocument/2006/relationships/hyperlink" Target="http://www.microsoft.com/teched" TargetMode="Externa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png"/><Relationship Id="rId7" Type="http://schemas.openxmlformats.org/officeDocument/2006/relationships/hyperlink" Target="http://msmarket/" TargetMode="External"/><Relationship Id="rId2" Type="http://schemas.openxmlformats.org/officeDocument/2006/relationships/image" Target="../media/image17.png"/><Relationship Id="rId1" Type="http://schemas.openxmlformats.org/officeDocument/2006/relationships/slideMaster" Target="../slideMasters/slideMaster5.xml"/><Relationship Id="rId6" Type="http://schemas.openxmlformats.org/officeDocument/2006/relationships/hyperlink" Target="https://www.mytechready.com/" TargetMode="External"/><Relationship Id="rId5" Type="http://schemas.openxmlformats.org/officeDocument/2006/relationships/image" Target="../media/image20.png"/><Relationship Id="rId4" Type="http://schemas.openxmlformats.org/officeDocument/2006/relationships/image" Target="../media/image19.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0135" y="1905001"/>
            <a:ext cx="7681913" cy="1523495"/>
          </a:xfrm>
        </p:spPr>
        <p:txBody>
          <a:bodyPr>
            <a:noAutofit/>
          </a:bodyPr>
          <a:lstStyle>
            <a:lvl1pPr>
              <a:lnSpc>
                <a:spcPct val="90000"/>
              </a:lnSpc>
              <a:defRPr sz="4400" b="1"/>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4945954" y="4038600"/>
            <a:ext cx="3456094" cy="914400"/>
          </a:xfrm>
        </p:spPr>
        <p:txBody>
          <a:bodyPr>
            <a:noAutofit/>
          </a:bodyPr>
          <a:lstStyle>
            <a:lvl1pPr marL="457200" indent="-457200" algn="l">
              <a:lnSpc>
                <a:spcPct val="75000"/>
              </a:lnSpc>
              <a:spcBef>
                <a:spcPts val="0"/>
              </a:spcBef>
              <a:spcAft>
                <a:spcPts val="0"/>
              </a:spcAft>
              <a:buNone/>
              <a:tabLst>
                <a:tab pos="457200" algn="l"/>
              </a:tabLst>
              <a:defRPr sz="3000">
                <a:solidFill>
                  <a:schemeClr val="tx1">
                    <a:tint val="75000"/>
                  </a:schemeClr>
                </a:solidFill>
                <a:sym typeface="Wingding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	Click to edit Master subtitle style</a:t>
            </a:r>
            <a:endParaRPr lang="en-US" dirty="0"/>
          </a:p>
        </p:txBody>
      </p:sp>
      <p:sp>
        <p:nvSpPr>
          <p:cNvPr id="7" name="Text Placeholder 6"/>
          <p:cNvSpPr>
            <a:spLocks noGrp="1"/>
          </p:cNvSpPr>
          <p:nvPr>
            <p:ph type="body" sz="quarter" idx="10" hasCustomPrompt="1"/>
          </p:nvPr>
        </p:nvSpPr>
        <p:spPr>
          <a:xfrm>
            <a:off x="4945954" y="5486400"/>
            <a:ext cx="3456094" cy="838200"/>
          </a:xfrm>
        </p:spPr>
        <p:txBody>
          <a:bodyPr vert="horz" wrap="square" lIns="0" tIns="0" rIns="0" bIns="0" rtlCol="0">
            <a:noAutofit/>
          </a:bodyPr>
          <a:lstStyle>
            <a:lvl1pPr marL="457200" indent="-457200" algn="l" defTabSz="914363" rtl="0" eaLnBrk="1" latinLnBrk="0" hangingPunct="1">
              <a:lnSpc>
                <a:spcPct val="75000"/>
              </a:lnSpc>
              <a:spcBef>
                <a:spcPts val="0"/>
              </a:spcBef>
              <a:spcAft>
                <a:spcPts val="0"/>
              </a:spcAft>
              <a:buFont typeface="Arial" pitchFamily="34" charset="0"/>
              <a:buNone/>
              <a:tabLst>
                <a:tab pos="457200" algn="l"/>
              </a:tabLst>
              <a:defRPr lang="en-US" sz="3000" kern="1200" dirty="0">
                <a:solidFill>
                  <a:schemeClr val="tx1">
                    <a:tint val="75000"/>
                  </a:schemeClr>
                </a:solidFill>
                <a:latin typeface="+mn-lt"/>
                <a:ea typeface="+mn-ea"/>
                <a:cs typeface="+mn-cs"/>
                <a:sym typeface="Wingdings"/>
              </a:defRPr>
            </a:lvl1pPr>
          </a:lstStyle>
          <a:p>
            <a:r>
              <a:rPr lang="en-US" dirty="0" smtClean="0"/>
              <a:t>	Click to edit Master subtitle style</a:t>
            </a:r>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spTree>
      <p:nvGrpSpPr>
        <p:cNvPr id="1" name=""/>
        <p:cNvGrpSpPr/>
        <p:nvPr/>
      </p:nvGrpSpPr>
      <p:grpSpPr>
        <a:xfrm>
          <a:off x="0" y="0"/>
          <a:ext cx="0" cy="0"/>
          <a:chOff x="0" y="0"/>
          <a:chExt cx="0" cy="0"/>
        </a:xfrm>
      </p:grpSpPr>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Speaker Notes BLACK slide - you must hide i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white"/>
        <p:txBody>
          <a:bodyPr/>
          <a:lstStyle>
            <a:lvl1pPr>
              <a:defRPr baseline="0"/>
            </a:lvl1pPr>
          </a:lstStyle>
          <a:p>
            <a:r>
              <a:rPr lang="en-US" dirty="0" smtClean="0"/>
              <a:t>Use this Slide for Speaker Notes</a:t>
            </a:r>
          </a:p>
        </p:txBody>
      </p:sp>
      <p:sp>
        <p:nvSpPr>
          <p:cNvPr id="6" name="Text Placeholder 5"/>
          <p:cNvSpPr>
            <a:spLocks noGrp="1"/>
          </p:cNvSpPr>
          <p:nvPr>
            <p:ph type="body" sz="quarter" idx="10"/>
          </p:nvPr>
        </p:nvSpPr>
        <p:spPr bwMode="white">
          <a:xfrm>
            <a:off x="381000" y="1411554"/>
            <a:ext cx="8382000" cy="1892249"/>
          </a:xfrm>
        </p:spPr>
        <p:txBody>
          <a:bodyPr/>
          <a:lstStyle>
            <a:lvl1pPr marL="401638" indent="-401638">
              <a:spcAft>
                <a:spcPts val="0"/>
              </a:spcAft>
              <a:buClr>
                <a:schemeClr val="tx1"/>
              </a:buClr>
              <a:buSzPct val="70000"/>
              <a:buFont typeface="Wingdings" pitchFamily="2" charset="2"/>
              <a:buChar char="l"/>
              <a:defRPr/>
            </a:lvl1pPr>
            <a:lvl2pPr marL="793750" indent="-384175">
              <a:buClr>
                <a:schemeClr val="tx1"/>
              </a:buClr>
              <a:buSzPct val="70000"/>
              <a:buFont typeface="Wingdings" pitchFamily="2" charset="2"/>
              <a:buChar char="l"/>
              <a:defRPr/>
            </a:lvl2pPr>
            <a:lvl3pPr marL="1147763" indent="-346075">
              <a:buClr>
                <a:schemeClr val="tx1"/>
              </a:buClr>
              <a:buSzPct val="70000"/>
              <a:buFont typeface="Wingdings" pitchFamily="2" charset="2"/>
              <a:buChar char="l"/>
              <a:defRPr/>
            </a:lvl3pPr>
            <a:lvl4pPr marL="1476375" indent="-328613">
              <a:buClr>
                <a:schemeClr val="tx1"/>
              </a:buClr>
              <a:buSzPct val="70000"/>
              <a:buFont typeface="Wingdings" pitchFamily="2" charset="2"/>
              <a:buChar char="l"/>
              <a:defRPr/>
            </a:lvl4pPr>
            <a:lvl5pPr marL="1812925" indent="-320675">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Speaker Notes BLACK slide with Footer - you must hide i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white"/>
        <p:txBody>
          <a:bodyPr/>
          <a:lstStyle>
            <a:lvl1pPr>
              <a:defRPr/>
            </a:lvl1pPr>
          </a:lstStyle>
          <a:p>
            <a:r>
              <a:rPr lang="en-US" dirty="0" smtClean="0"/>
              <a:t>Use this Slide for Speaker Notes</a:t>
            </a:r>
            <a:endParaRPr lang="en-US" dirty="0"/>
          </a:p>
        </p:txBody>
      </p:sp>
      <p:sp>
        <p:nvSpPr>
          <p:cNvPr id="6" name="Text Placeholder 5"/>
          <p:cNvSpPr>
            <a:spLocks noGrp="1"/>
          </p:cNvSpPr>
          <p:nvPr>
            <p:ph type="body" sz="quarter" idx="10"/>
          </p:nvPr>
        </p:nvSpPr>
        <p:spPr bwMode="white">
          <a:xfrm>
            <a:off x="381000" y="1411554"/>
            <a:ext cx="8382000" cy="1892249"/>
          </a:xfrm>
        </p:spPr>
        <p:txBody>
          <a:bodyPr/>
          <a:lstStyle>
            <a:lvl1pPr marL="401638" indent="-401638">
              <a:spcAft>
                <a:spcPts val="0"/>
              </a:spcAft>
              <a:buClr>
                <a:schemeClr val="tx1"/>
              </a:buClr>
              <a:buSzPct val="70000"/>
              <a:buFont typeface="Wingdings" pitchFamily="2" charset="2"/>
              <a:buChar char="l"/>
              <a:defRPr/>
            </a:lvl1pPr>
            <a:lvl2pPr marL="801688" indent="-392113">
              <a:buClr>
                <a:schemeClr val="tx1"/>
              </a:buClr>
              <a:buSzPct val="70000"/>
              <a:buFont typeface="Wingdings" pitchFamily="2" charset="2"/>
              <a:buChar char="l"/>
              <a:defRPr/>
            </a:lvl2pPr>
            <a:lvl3pPr marL="1155700" indent="-346075">
              <a:buClr>
                <a:schemeClr val="tx1"/>
              </a:buClr>
              <a:buSzPct val="70000"/>
              <a:buFont typeface="Wingdings" pitchFamily="2" charset="2"/>
              <a:buChar char="l"/>
              <a:defRPr/>
            </a:lvl3pPr>
            <a:lvl4pPr marL="1476375" indent="-312738">
              <a:buClr>
                <a:schemeClr val="tx1"/>
              </a:buClr>
              <a:buSzPct val="70000"/>
              <a:buFont typeface="Wingdings" pitchFamily="2" charset="2"/>
              <a:buChar char="l"/>
              <a:defRPr/>
            </a:lvl4pPr>
            <a:lvl5pPr marL="1812925" indent="-320675">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7"/>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Calibri" pitchFamily="34" charset="0"/>
              </a:defRPr>
            </a:lvl1pPr>
          </a:lstStyle>
          <a:p>
            <a:pPr lvl="0"/>
            <a:r>
              <a:rPr lang="en-US" smtClean="0"/>
              <a:t>Click to edit Master text styles</a:t>
            </a: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Developer Co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Use for CURRENT Software Code</a:t>
            </a:r>
            <a:endParaRPr lang="en-US" dirty="0"/>
          </a:p>
        </p:txBody>
      </p:sp>
      <p:sp>
        <p:nvSpPr>
          <p:cNvPr id="6" name="Text Placeholder 5"/>
          <p:cNvSpPr>
            <a:spLocks noGrp="1"/>
          </p:cNvSpPr>
          <p:nvPr>
            <p:ph type="body" sz="quarter" idx="10"/>
          </p:nvPr>
        </p:nvSpPr>
        <p:spPr>
          <a:xfrm>
            <a:off x="576072" y="1463040"/>
            <a:ext cx="8001000" cy="1602939"/>
          </a:xfrm>
        </p:spPr>
        <p:txBody>
          <a:bodyPr/>
          <a:lstStyle>
            <a:lvl1pPr>
              <a:lnSpc>
                <a:spcPct val="78000"/>
              </a:lnSpc>
              <a:defRPr/>
            </a:lvl1pPr>
            <a:lvl2pPr>
              <a:lnSpc>
                <a:spcPct val="78000"/>
              </a:lnSpc>
              <a:defRPr/>
            </a:lvl2pPr>
            <a:lvl3pPr>
              <a:lnSpc>
                <a:spcPct val="78000"/>
              </a:lnSpc>
              <a:defRPr/>
            </a:lvl3pPr>
            <a:lvl4pPr>
              <a:lnSpc>
                <a:spcPct val="78000"/>
              </a:lnSpc>
              <a:defRPr/>
            </a:lvl4pPr>
            <a:lvl5pPr>
              <a:lnSpc>
                <a:spcPct val="78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FUTURE - Developer Co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Use for FUTURE Software Code</a:t>
            </a:r>
            <a:endParaRPr lang="en-US" dirty="0"/>
          </a:p>
        </p:txBody>
      </p:sp>
      <p:sp>
        <p:nvSpPr>
          <p:cNvPr id="6" name="Text Placeholder 5"/>
          <p:cNvSpPr>
            <a:spLocks noGrp="1"/>
          </p:cNvSpPr>
          <p:nvPr>
            <p:ph type="body" sz="quarter" idx="10"/>
          </p:nvPr>
        </p:nvSpPr>
        <p:spPr>
          <a:xfrm>
            <a:off x="576072" y="1463040"/>
            <a:ext cx="8001000" cy="1602939"/>
          </a:xfrm>
        </p:spPr>
        <p:txBody>
          <a:bodyPr/>
          <a:lstStyle>
            <a:lvl1pPr>
              <a:lnSpc>
                <a:spcPct val="78000"/>
              </a:lnSpc>
              <a:defRPr/>
            </a:lvl1pPr>
            <a:lvl2pPr>
              <a:lnSpc>
                <a:spcPct val="78000"/>
              </a:lnSpc>
              <a:defRPr/>
            </a:lvl2pPr>
            <a:lvl3pPr>
              <a:lnSpc>
                <a:spcPct val="78000"/>
              </a:lnSpc>
              <a:defRPr/>
            </a:lvl3pPr>
            <a:lvl4pPr>
              <a:lnSpc>
                <a:spcPct val="78000"/>
              </a:lnSpc>
              <a:defRPr/>
            </a:lvl4pPr>
            <a:lvl5pPr>
              <a:lnSpc>
                <a:spcPct val="78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9663" y="1416051"/>
            <a:ext cx="7681913" cy="1523495"/>
          </a:xfrm>
        </p:spPr>
        <p:txBody>
          <a:bodyPr anchor="ctr">
            <a:noAutofit/>
          </a:bodyPr>
          <a:lstStyle>
            <a:lvl1pPr>
              <a:lnSpc>
                <a:spcPct val="90000"/>
              </a:lnSpc>
              <a:defRPr sz="4800">
                <a:solidFill>
                  <a:schemeClr val="tx1"/>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729663" y="3657601"/>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Slide Number Placeholder 6"/>
          <p:cNvSpPr txBox="1">
            <a:spLocks/>
          </p:cNvSpPr>
          <p:nvPr/>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rgbClr val="F4C19A"/>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F4C19A"/>
              </a:solidFill>
              <a:effectLst/>
              <a:uLnTx/>
              <a:uFillTx/>
              <a:latin typeface="+mn-lt"/>
              <a:ea typeface="+mn-ea"/>
              <a:cs typeface="+mn-cs"/>
            </a:endParaRPr>
          </a:p>
        </p:txBody>
      </p:sp>
      <p:pic>
        <p:nvPicPr>
          <p:cNvPr id="6" name="Picture 5" descr="TechEd Dev logo for title masterpng.png"/>
          <p:cNvPicPr>
            <a:picLocks noChangeAspect="1"/>
          </p:cNvPicPr>
          <p:nvPr/>
        </p:nvPicPr>
        <p:blipFill>
          <a:blip r:embed="rId2"/>
          <a:srcRect/>
          <a:stretch>
            <a:fillRect/>
          </a:stretch>
        </p:blipFill>
        <p:spPr bwMode="invGray">
          <a:xfrm>
            <a:off x="5943600" y="5181600"/>
            <a:ext cx="3200400" cy="1676400"/>
          </a:xfrm>
          <a:prstGeom prst="rect">
            <a:avLst/>
          </a:prstGeom>
        </p:spPr>
      </p:pic>
      <p:sp>
        <p:nvSpPr>
          <p:cNvPr id="8" name="Text Placeholder 7"/>
          <p:cNvSpPr>
            <a:spLocks noGrp="1"/>
          </p:cNvSpPr>
          <p:nvPr>
            <p:ph type="body" sz="quarter" idx="10" hasCustomPrompt="1"/>
          </p:nvPr>
        </p:nvSpPr>
        <p:spPr>
          <a:xfrm>
            <a:off x="730250" y="228600"/>
            <a:ext cx="3841750" cy="276999"/>
          </a:xfrm>
        </p:spPr>
        <p:txBody>
          <a:bodyPr/>
          <a:lstStyle>
            <a:lvl1pPr>
              <a:buFont typeface="Arial" pitchFamily="34" charset="0"/>
              <a:buNone/>
              <a:defRPr sz="2000"/>
            </a:lvl1pPr>
          </a:lstStyle>
          <a:p>
            <a:pPr lvl="0"/>
            <a:r>
              <a:rPr lang="en-US" dirty="0" smtClean="0"/>
              <a:t>Session Code:</a:t>
            </a:r>
            <a:endParaRPr lang="en-US" dirty="0"/>
          </a:p>
        </p:txBody>
      </p:sp>
      <p:pic>
        <p:nvPicPr>
          <p:cNvPr id="7" name="Picture 6" descr="Bottom_Bar_01.png"/>
          <p:cNvPicPr>
            <a:picLocks noChangeAspect="1"/>
          </p:cNvPicPr>
          <p:nvPr/>
        </p:nvPicPr>
        <p:blipFill>
          <a:blip r:embed="rId3"/>
          <a:stretch>
            <a:fillRect/>
          </a:stretch>
        </p:blipFill>
        <p:spPr>
          <a:xfrm>
            <a:off x="0" y="6268641"/>
            <a:ext cx="9144000" cy="589359"/>
          </a:xfrm>
          <a:prstGeom prst="rect">
            <a:avLst/>
          </a:prstGeom>
        </p:spPr>
      </p:pic>
    </p:spTree>
  </p:cSld>
  <p:clrMapOvr>
    <a:overrideClrMapping bg1="dk1" tx1="lt1" bg2="dk2" tx2="lt2" accent1="accent1" accent2="accent2" accent3="accent3" accent4="accent4" accent5="accent5" accent6="accent6" hlink="hlink" folHlink="folHlink"/>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70013" y="381506"/>
            <a:ext cx="6994362" cy="1523494"/>
          </a:xfrm>
        </p:spPr>
        <p:txBody>
          <a:bodyPr anchor="b" anchorCtr="0">
            <a:noAutofit/>
          </a:bodyPr>
          <a:lstStyle>
            <a:lvl1pPr>
              <a:lnSpc>
                <a:spcPct val="90000"/>
              </a:lnSpc>
              <a:defRPr sz="48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0013" y="3657601"/>
            <a:ext cx="6994362"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370012" y="1905000"/>
            <a:ext cx="6994950" cy="1384994"/>
          </a:xfrm>
          <a:scene3d>
            <a:camera prst="orthographicFront"/>
            <a:lightRig rig="contrasting" dir="t"/>
          </a:scene3d>
          <a:sp3d/>
        </p:spPr>
        <p:txBody>
          <a:bodyPr anchor="t" anchorCtr="0">
            <a:noAutofit/>
            <a:sp3d extrusionH="57150">
              <a:bevelT w="19050" h="31750"/>
              <a:contourClr>
                <a:srgbClr val="CCFF99"/>
              </a:contourClr>
            </a:sp3d>
          </a:bodyPr>
          <a:lstStyle>
            <a:lvl1pPr marL="0" indent="0" algn="l">
              <a:buFont typeface="Arial" pitchFamily="34" charset="0"/>
              <a:buNone/>
              <a:defRPr kumimoji="0" lang="en-US" sz="10000" b="0" i="0" u="none" strike="noStrike" kern="1200" cap="none" spc="-500" normalizeH="0" baseline="0" noProof="0" dirty="0" smtClean="0">
                <a:ln w="11430"/>
                <a:gradFill flip="none" rotWithShape="1">
                  <a:gsLst>
                    <a:gs pos="0">
                      <a:srgbClr val="FFFFFF"/>
                    </a:gs>
                    <a:gs pos="28000">
                      <a:srgbClr val="F6C9A8"/>
                    </a:gs>
                    <a:gs pos="62000">
                      <a:srgbClr val="ED9655"/>
                    </a:gs>
                    <a:gs pos="88000">
                      <a:srgbClr val="EA883E"/>
                    </a:gs>
                  </a:gsLst>
                  <a:lin ang="5400000" scaled="1"/>
                  <a:tileRect/>
                </a:gradFill>
                <a:effectLst/>
                <a:uLnTx/>
                <a:uFillTx/>
                <a:latin typeface="Calibri" pitchFamily="34" charset="0"/>
                <a:ea typeface="+mn-ea"/>
                <a:cs typeface="+mn-cs"/>
              </a:defRPr>
            </a:lvl1pPr>
          </a:lstStyle>
          <a:p>
            <a:pPr lvl="0"/>
            <a:r>
              <a:rPr lang="en-US" dirty="0" smtClean="0"/>
              <a:t>click to…</a:t>
            </a:r>
          </a:p>
        </p:txBody>
      </p:sp>
      <p:sp>
        <p:nvSpPr>
          <p:cNvPr id="5" name="Slide Number Placeholder 6"/>
          <p:cNvSpPr txBox="1">
            <a:spLocks/>
          </p:cNvSpPr>
          <p:nvPr/>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rgbClr val="F2B486"/>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F2B486"/>
              </a:solidFill>
              <a:effectLst/>
              <a:uLnTx/>
              <a:uFillTx/>
              <a:latin typeface="+mn-lt"/>
              <a:ea typeface="+mn-ea"/>
              <a:cs typeface="+mn-cs"/>
            </a:endParaRPr>
          </a:p>
        </p:txBody>
      </p:sp>
      <p:pic>
        <p:nvPicPr>
          <p:cNvPr id="6" name="Picture 5" descr="Bottom_Bar_02.png"/>
          <p:cNvPicPr>
            <a:picLocks noChangeAspect="1"/>
          </p:cNvPicPr>
          <p:nvPr/>
        </p:nvPicPr>
        <p:blipFill>
          <a:blip r:embed="rId2"/>
          <a:stretch>
            <a:fillRect/>
          </a:stretch>
        </p:blipFill>
        <p:spPr>
          <a:xfrm>
            <a:off x="0" y="5741789"/>
            <a:ext cx="9144000" cy="1116211"/>
          </a:xfrm>
          <a:prstGeom prst="rect">
            <a:avLst/>
          </a:prstGeom>
        </p:spPr>
      </p:pic>
    </p:spTree>
  </p:cSld>
  <p:clrMapOvr>
    <a:masterClrMapping/>
  </p:clrMapOvr>
  <p:transition/>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5" name="Picture 4" descr="ContentForgroundOrange.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6"/>
          <p:cNvSpPr txBox="1">
            <a:spLocks/>
          </p:cNvSpPr>
          <p:nvPr/>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descr="ContentForgroundOran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6" name="Picture 5" descr="ContentForgroundOrange.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1001"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txBox="1">
            <a:spLocks/>
          </p:cNvSpPr>
          <p:nvPr/>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8" name="Picture 7" descr="ContentForgroundOran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emo, Partner and Customer slide">
    <p:spTree>
      <p:nvGrpSpPr>
        <p:cNvPr id="1" name=""/>
        <p:cNvGrpSpPr/>
        <p:nvPr/>
      </p:nvGrpSpPr>
      <p:grpSpPr>
        <a:xfrm>
          <a:off x="0" y="0"/>
          <a:ext cx="0" cy="0"/>
          <a:chOff x="0" y="0"/>
          <a:chExt cx="0" cy="0"/>
        </a:xfrm>
      </p:grpSpPr>
      <p:sp>
        <p:nvSpPr>
          <p:cNvPr id="2" name="Title 1"/>
          <p:cNvSpPr>
            <a:spLocks noGrp="1"/>
          </p:cNvSpPr>
          <p:nvPr>
            <p:ph type="ctrTitle"/>
          </p:nvPr>
        </p:nvSpPr>
        <p:spPr>
          <a:xfrm>
            <a:off x="4945954" y="4038600"/>
            <a:ext cx="3456094" cy="914400"/>
          </a:xfrm>
        </p:spPr>
        <p:txBody>
          <a:bodyPr anchor="t" anchorCtr="0">
            <a:noAutofit/>
          </a:bodyPr>
          <a:lstStyle>
            <a:lvl1pPr>
              <a:lnSpc>
                <a:spcPct val="78000"/>
              </a:lnSpc>
              <a:spcBef>
                <a:spcPts val="0"/>
              </a:spcBef>
              <a:spcAft>
                <a:spcPts val="0"/>
              </a:spcAft>
              <a:defRPr sz="3600"/>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4945954" y="5334001"/>
            <a:ext cx="3456094" cy="1066799"/>
          </a:xfrm>
        </p:spPr>
        <p:txBody>
          <a:bodyPr>
            <a:noAutofit/>
          </a:bodyPr>
          <a:lstStyle>
            <a:lvl1pPr marL="457200" indent="-457200" algn="l">
              <a:lnSpc>
                <a:spcPct val="78000"/>
              </a:lnSpc>
              <a:spcBef>
                <a:spcPts val="0"/>
              </a:spcBef>
              <a:spcAft>
                <a:spcPts val="0"/>
              </a:spcAft>
              <a:buNone/>
              <a:tabLst>
                <a:tab pos="457200" algn="l"/>
              </a:tabLst>
              <a:defRPr sz="3000">
                <a:solidFill>
                  <a:schemeClr val="tx1">
                    <a:tint val="75000"/>
                  </a:schemeClr>
                </a:solidFill>
                <a:sym typeface="Wingding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	Presenter Name</a:t>
            </a:r>
          </a:p>
          <a:p>
            <a:r>
              <a:rPr lang="en-US" sz="2400" dirty="0" smtClean="0"/>
              <a:t>	Title</a:t>
            </a:r>
          </a:p>
          <a:p>
            <a:r>
              <a:rPr lang="en-US" sz="2400" dirty="0" smtClean="0"/>
              <a:t>	Group</a:t>
            </a:r>
            <a:endParaRPr lang="en-US" sz="2400" dirty="0"/>
          </a:p>
        </p:txBody>
      </p:sp>
      <p:sp>
        <p:nvSpPr>
          <p:cNvPr id="7" name="Text Placeholder 6"/>
          <p:cNvSpPr>
            <a:spLocks noGrp="1"/>
          </p:cNvSpPr>
          <p:nvPr>
            <p:ph type="body" sz="quarter" idx="10" hasCustomPrompt="1"/>
          </p:nvPr>
        </p:nvSpPr>
        <p:spPr>
          <a:xfrm>
            <a:off x="730044" y="1905000"/>
            <a:ext cx="7682119" cy="1384994"/>
          </a:xfrm>
        </p:spPr>
        <p:txBody>
          <a:bodyPr vert="horz" wrap="square" lIns="0" tIns="0" rIns="0" bIns="0" rtlCol="0" anchor="t" anchorCtr="0">
            <a:noAutofit/>
            <a:scene3d>
              <a:camera prst="orthographicFront"/>
              <a:lightRig rig="flat" dir="t"/>
            </a:scene3d>
            <a:sp3d>
              <a:contourClr>
                <a:srgbClr val="F4A234"/>
              </a:contourClr>
            </a:sp3d>
          </a:bodyPr>
          <a:lstStyle>
            <a:lvl1pPr marL="0" indent="0" algn="l">
              <a:buFont typeface="Arial" pitchFamily="34" charset="0"/>
              <a:buNone/>
              <a:defRPr kumimoji="0" lang="en-US" sz="10000" b="0" i="0" u="none" strike="noStrike" kern="1200" cap="none" spc="-642" normalizeH="0" baseline="0" noProof="0" dirty="0" smtClean="0">
                <a:ln w="11430"/>
                <a:gradFill>
                  <a:gsLst>
                    <a:gs pos="62000">
                      <a:schemeClr val="tx1"/>
                    </a:gs>
                    <a:gs pos="88000">
                      <a:schemeClr val="tx1"/>
                    </a:gs>
                  </a:gsLst>
                  <a:lin ang="5400000"/>
                </a:gradFill>
                <a:effectLst/>
                <a:uLnTx/>
                <a:uFillTx/>
                <a:latin typeface="Calibri" pitchFamily="34" charset="0"/>
                <a:ea typeface="+mn-ea"/>
                <a:cs typeface="+mn-cs"/>
              </a:defRPr>
            </a:lvl1pPr>
          </a:lstStyle>
          <a:p>
            <a:pPr marL="0" lvl="0" indent="0" algn="l" defTabSz="914363" rtl="0" eaLnBrk="1" latinLnBrk="0" hangingPunct="1">
              <a:lnSpc>
                <a:spcPct val="78000"/>
              </a:lnSpc>
              <a:spcBef>
                <a:spcPct val="20000"/>
              </a:spcBef>
              <a:spcAft>
                <a:spcPts val="800"/>
              </a:spcAft>
              <a:buFont typeface="Arial" pitchFamily="34" charset="0"/>
              <a:buNone/>
            </a:pPr>
            <a:r>
              <a:rPr lang="en-US" dirty="0" smtClean="0"/>
              <a:t>click to…</a:t>
            </a: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8" name="Picture 7" descr="ContentForgroundOrange.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1" y="1411554"/>
            <a:ext cx="41148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1000"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2" y="1411554"/>
            <a:ext cx="411701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6"/>
          <p:cNvSpPr txBox="1">
            <a:spLocks/>
          </p:cNvSpPr>
          <p:nvPr/>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10" name="Picture 9" descr="ContentForgroundOran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Slide Number Placeholder 6"/>
          <p:cNvSpPr txBox="1">
            <a:spLocks/>
          </p:cNvSpPr>
          <p:nvPr/>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4" name="Picture 3" descr="ContentForgroundOran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Light background developer code">
    <p:spTree>
      <p:nvGrpSpPr>
        <p:cNvPr id="1" name=""/>
        <p:cNvGrpSpPr/>
        <p:nvPr/>
      </p:nvGrpSpPr>
      <p:grpSpPr>
        <a:xfrm>
          <a:off x="0" y="0"/>
          <a:ext cx="0" cy="0"/>
          <a:chOff x="0" y="0"/>
          <a:chExt cx="0" cy="0"/>
        </a:xfrm>
      </p:grpSpPr>
      <p:pic>
        <p:nvPicPr>
          <p:cNvPr id="8" name="Picture 7" descr="white-orange shape for code slide.png"/>
          <p:cNvPicPr>
            <a:picLocks noChangeAspect="1"/>
          </p:cNvPicPr>
          <p:nvPr/>
        </p:nvPicPr>
        <p:blipFill>
          <a:blip r:embed="rId2"/>
          <a:stretch>
            <a:fillRect/>
          </a:stretch>
        </p:blipFill>
        <p:spPr bwMode="white">
          <a:xfrm>
            <a:off x="0" y="0"/>
            <a:ext cx="9144000" cy="6858000"/>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387055" y="1572364"/>
            <a:ext cx="8346073" cy="1698927"/>
          </a:xfrm>
        </p:spPr>
        <p:txBody>
          <a:bodyPr/>
          <a:lstStyle>
            <a:lvl1pPr marL="0" indent="0">
              <a:lnSpc>
                <a:spcPct val="80000"/>
              </a:lnSpc>
              <a:buFontTx/>
              <a:buNone/>
              <a:defRPr sz="2800" b="0">
                <a:solidFill>
                  <a:srgbClr val="000000"/>
                </a:solidFill>
                <a:latin typeface="Consolas" pitchFamily="49" charset="0"/>
                <a:cs typeface="Courier New" pitchFamily="49" charset="0"/>
              </a:defRPr>
            </a:lvl1pPr>
            <a:lvl2pPr marL="457200" indent="6350">
              <a:lnSpc>
                <a:spcPct val="80000"/>
              </a:lnSpc>
              <a:buFontTx/>
              <a:buNone/>
              <a:defRPr sz="2400" b="0">
                <a:solidFill>
                  <a:srgbClr val="000000"/>
                </a:solidFill>
                <a:latin typeface="Consolas" pitchFamily="49" charset="0"/>
                <a:cs typeface="Courier New" pitchFamily="49" charset="0"/>
              </a:defRPr>
            </a:lvl2pPr>
            <a:lvl3pPr marL="796925" indent="0">
              <a:lnSpc>
                <a:spcPct val="80000"/>
              </a:lnSpc>
              <a:buFontTx/>
              <a:buNone/>
              <a:defRPr sz="2000" b="0">
                <a:solidFill>
                  <a:srgbClr val="000000"/>
                </a:solidFill>
                <a:latin typeface="Consolas" pitchFamily="49" charset="0"/>
                <a:cs typeface="Courier New" pitchFamily="49" charset="0"/>
              </a:defRPr>
            </a:lvl3pPr>
            <a:lvl4pPr marL="1147763" indent="20638">
              <a:lnSpc>
                <a:spcPct val="80000"/>
              </a:lnSpc>
              <a:buFontTx/>
              <a:buNone/>
              <a:defRPr sz="2000" b="0">
                <a:solidFill>
                  <a:srgbClr val="000000"/>
                </a:solidFill>
                <a:latin typeface="Consolas" pitchFamily="49" charset="0"/>
                <a:cs typeface="Courier New" pitchFamily="49" charset="0"/>
              </a:defRPr>
            </a:lvl4pPr>
            <a:lvl5pPr marL="1489075" indent="0">
              <a:lnSpc>
                <a:spcPct val="80000"/>
              </a:lnSpc>
              <a:buFontTx/>
              <a:buNone/>
              <a:defRPr sz="2000" b="0">
                <a:solidFill>
                  <a:srgbClr val="000000"/>
                </a:solidFill>
                <a:latin typeface="Consolas" pitchFamily="49" charset="0"/>
                <a:cs typeface="Courier New"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Slide Number Placeholder 6"/>
          <p:cNvSpPr txBox="1">
            <a:spLocks/>
          </p:cNvSpPr>
          <p:nvPr/>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6"/>
          <p:cNvSpPr txBox="1">
            <a:spLocks/>
          </p:cNvSpPr>
          <p:nvPr/>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3" name="Picture 2" descr="ContentForgroundOran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spTree>
      <p:nvGrpSpPr>
        <p:cNvPr id="1" name=""/>
        <p:cNvGrpSpPr/>
        <p:nvPr/>
      </p:nvGrpSpPr>
      <p:grpSpPr>
        <a:xfrm>
          <a:off x="0" y="0"/>
          <a:ext cx="0" cy="0"/>
          <a:chOff x="0" y="0"/>
          <a:chExt cx="0" cy="0"/>
        </a:xfrm>
      </p:grpSpPr>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Q &amp; A">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1219700" y="1466589"/>
            <a:ext cx="6994950" cy="1384994"/>
          </a:xfrm>
          <a:scene3d>
            <a:camera prst="orthographicFront"/>
            <a:lightRig rig="contrasting" dir="t"/>
          </a:scene3d>
          <a:sp3d/>
        </p:spPr>
        <p:txBody>
          <a:bodyPr anchor="t" anchorCtr="0">
            <a:noAutofit/>
            <a:sp3d extrusionH="57150">
              <a:bevelT w="19050" h="31750"/>
              <a:contourClr>
                <a:srgbClr val="CCFF99"/>
              </a:contourClr>
            </a:sp3d>
          </a:bodyPr>
          <a:lstStyle>
            <a:lvl1pPr marL="0" indent="0" algn="l">
              <a:buFont typeface="Arial" pitchFamily="34" charset="0"/>
              <a:buNone/>
              <a:defRPr kumimoji="0" lang="en-US" sz="10000" b="0" i="0" u="none" strike="noStrike" kern="1200" cap="none" spc="-500" normalizeH="0" baseline="0" noProof="0" dirty="0" smtClean="0">
                <a:ln w="11430"/>
                <a:gradFill flip="none" rotWithShape="1">
                  <a:gsLst>
                    <a:gs pos="0">
                      <a:srgbClr val="FFFFFF"/>
                    </a:gs>
                    <a:gs pos="28000">
                      <a:srgbClr val="F6C9A8"/>
                    </a:gs>
                    <a:gs pos="62000">
                      <a:srgbClr val="ED9655"/>
                    </a:gs>
                    <a:gs pos="88000">
                      <a:srgbClr val="EA883E"/>
                    </a:gs>
                  </a:gsLst>
                  <a:lin ang="5400000" scaled="1"/>
                  <a:tileRect/>
                </a:gradFill>
                <a:effectLst/>
                <a:uLnTx/>
                <a:uFillTx/>
                <a:latin typeface="Calibri" pitchFamily="34" charset="0"/>
                <a:ea typeface="+mn-ea"/>
                <a:cs typeface="+mn-cs"/>
              </a:defRPr>
            </a:lvl1pPr>
          </a:lstStyle>
          <a:p>
            <a:pPr lvl="0"/>
            <a:r>
              <a:rPr lang="en-US" dirty="0" smtClean="0"/>
              <a:t>Q &amp; A</a:t>
            </a:r>
          </a:p>
        </p:txBody>
      </p:sp>
      <p:sp>
        <p:nvSpPr>
          <p:cNvPr id="5" name="Slide Number Placeholder 6"/>
          <p:cNvSpPr txBox="1">
            <a:spLocks/>
          </p:cNvSpPr>
          <p:nvPr/>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rgbClr val="F2B486"/>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F2B486"/>
              </a:solidFill>
              <a:effectLst/>
              <a:uLnTx/>
              <a:uFillTx/>
              <a:latin typeface="+mn-lt"/>
              <a:ea typeface="+mn-ea"/>
              <a:cs typeface="+mn-cs"/>
            </a:endParaRPr>
          </a:p>
        </p:txBody>
      </p:sp>
      <p:pic>
        <p:nvPicPr>
          <p:cNvPr id="4" name="Picture 3" descr="Bottom_Bar_02.png"/>
          <p:cNvPicPr>
            <a:picLocks noChangeAspect="1"/>
          </p:cNvPicPr>
          <p:nvPr/>
        </p:nvPicPr>
        <p:blipFill>
          <a:blip r:embed="rId2"/>
          <a:stretch>
            <a:fillRect/>
          </a:stretch>
        </p:blipFill>
        <p:spPr>
          <a:xfrm>
            <a:off x="0" y="5741789"/>
            <a:ext cx="9144000" cy="1116211"/>
          </a:xfrm>
          <a:prstGeom prst="rect">
            <a:avLst/>
          </a:prstGeom>
        </p:spPr>
      </p:pic>
    </p:spTree>
  </p:cSld>
  <p:clrMapOvr>
    <a:masterClrMapping/>
  </p:clrMapOvr>
  <p:transition/>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Presentation Outlin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white"/>
        <p:txBody>
          <a:bodyPr/>
          <a:lstStyle>
            <a:lvl1pPr marL="0" marR="0" indent="0" defTabSz="914363" rtl="0" eaLnBrk="1" fontAlgn="auto" latinLnBrk="0" hangingPunct="1">
              <a:lnSpc>
                <a:spcPct val="90000"/>
              </a:lnSpc>
              <a:spcBef>
                <a:spcPct val="0"/>
              </a:spcBef>
              <a:spcAft>
                <a:spcPts val="0"/>
              </a:spcAft>
              <a:tabLst/>
              <a:defRPr/>
            </a:lvl1pPr>
          </a:lstStyle>
          <a:p>
            <a:pPr marL="0" marR="0" lvl="0" indent="0" defTabSz="914363" rtl="0" eaLnBrk="1" fontAlgn="auto" latinLnBrk="0" hangingPunct="1">
              <a:lnSpc>
                <a:spcPct val="90000"/>
              </a:lnSpc>
              <a:spcBef>
                <a:spcPct val="0"/>
              </a:spcBef>
              <a:spcAft>
                <a:spcPts val="0"/>
              </a:spcAft>
              <a:tabLst/>
              <a:defRPr/>
            </a:pPr>
            <a:r>
              <a:rPr kumimoji="0" lang="en-US" sz="4800" b="0" i="0" u="none" strike="noStrike" kern="1200" cap="none" spc="-100" normalizeH="0" baseline="0" noProof="0" dirty="0" smtClean="0">
                <a:ln w="3175">
                  <a:noFill/>
                </a:ln>
                <a:solidFill>
                  <a:schemeClr val="tx1"/>
                </a:solidFill>
                <a:effectLst/>
                <a:uLnTx/>
                <a:uFillTx/>
                <a:latin typeface="Calibri" pitchFamily="34" charset="0"/>
                <a:ea typeface="+mn-ea"/>
                <a:cs typeface="Arial" charset="0"/>
              </a:rPr>
              <a:t>Presentation Outline (hidden slide):</a:t>
            </a:r>
            <a:endParaRPr kumimoji="0" lang="en-US" sz="4800" b="0" i="0" u="none" strike="noStrike" kern="1200" cap="none" spc="-100" normalizeH="0" baseline="0" noProof="0" dirty="0">
              <a:ln w="3175">
                <a:noFill/>
              </a:ln>
              <a:solidFill>
                <a:schemeClr val="tx1"/>
              </a:solidFill>
              <a:effectLst/>
              <a:uLnTx/>
              <a:uFillTx/>
              <a:latin typeface="Calibri" pitchFamily="34" charset="0"/>
              <a:ea typeface="+mn-ea"/>
              <a:cs typeface="Arial" charset="0"/>
            </a:endParaRPr>
          </a:p>
        </p:txBody>
      </p:sp>
      <p:sp>
        <p:nvSpPr>
          <p:cNvPr id="6" name="Text Placeholder 5"/>
          <p:cNvSpPr>
            <a:spLocks noGrp="1"/>
          </p:cNvSpPr>
          <p:nvPr>
            <p:ph type="body" sz="quarter" idx="10" hasCustomPrompt="1"/>
          </p:nvPr>
        </p:nvSpPr>
        <p:spPr bwMode="white">
          <a:xfrm>
            <a:off x="381000" y="1905000"/>
            <a:ext cx="8382000" cy="3981624"/>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r>
              <a:rPr lang="en-US" dirty="0" smtClean="0"/>
              <a:t>Title:</a:t>
            </a:r>
          </a:p>
          <a:p>
            <a:r>
              <a:rPr lang="en-US" dirty="0" smtClean="0"/>
              <a:t>Technical Level:</a:t>
            </a:r>
          </a:p>
          <a:p>
            <a:r>
              <a:rPr lang="en-US" dirty="0" smtClean="0"/>
              <a:t>Intended Audience:</a:t>
            </a:r>
          </a:p>
          <a:p>
            <a:r>
              <a:rPr lang="en-US" dirty="0" smtClean="0"/>
              <a:t>Objectives (what do you want the audience to take away from this session):</a:t>
            </a:r>
          </a:p>
          <a:p>
            <a:pPr lvl="1"/>
            <a:r>
              <a:rPr lang="en-US" dirty="0" smtClean="0"/>
              <a:t>1. </a:t>
            </a:r>
          </a:p>
          <a:p>
            <a:pPr lvl="1"/>
            <a:r>
              <a:rPr lang="en-US" dirty="0" smtClean="0"/>
              <a:t>2.</a:t>
            </a:r>
          </a:p>
          <a:p>
            <a:pPr lvl="1"/>
            <a:r>
              <a:rPr lang="en-US" dirty="0" smtClean="0"/>
              <a:t>3.</a:t>
            </a:r>
          </a:p>
          <a:p>
            <a:r>
              <a:rPr lang="en-US" dirty="0" smtClean="0"/>
              <a:t>Presentation Outline (including demos):</a:t>
            </a:r>
          </a:p>
        </p:txBody>
      </p:sp>
      <p:sp>
        <p:nvSpPr>
          <p:cNvPr id="7" name="Slide Number Placeholder 6"/>
          <p:cNvSpPr txBox="1">
            <a:spLocks/>
          </p:cNvSpPr>
          <p:nvPr/>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rgbClr val="000000"/>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mn-lt"/>
              <a:ea typeface="+mn-ea"/>
              <a:cs typeface="+mn-cs"/>
            </a:endParaRPr>
          </a:p>
        </p:txBody>
      </p:sp>
      <p:sp>
        <p:nvSpPr>
          <p:cNvPr id="10" name="Text Box 4"/>
          <p:cNvSpPr txBox="1">
            <a:spLocks noChangeArrowheads="1"/>
          </p:cNvSpPr>
          <p:nvPr/>
        </p:nvSpPr>
        <p:spPr bwMode="auto">
          <a:xfrm>
            <a:off x="381000" y="926926"/>
            <a:ext cx="8382000" cy="885423"/>
          </a:xfrm>
          <a:prstGeom prst="rect">
            <a:avLst/>
          </a:prstGeom>
          <a:solidFill>
            <a:srgbClr val="FFFF99"/>
          </a:solidFill>
          <a:ln w="38100">
            <a:solidFill>
              <a:srgbClr val="FFFF00"/>
            </a:solidFill>
            <a:miter lim="800000"/>
            <a:headEnd/>
            <a:tailEnd/>
          </a:ln>
        </p:spPr>
        <p:txBody>
          <a:bodyPr lIns="91436" tIns="45718" rIns="91436" bIns="45718"/>
          <a:lstStyle/>
          <a:p>
            <a:r>
              <a:rPr lang="en-US" dirty="0">
                <a:solidFill>
                  <a:srgbClr val="990033"/>
                </a:solidFill>
              </a:rPr>
              <a:t>Speaker instructions: </a:t>
            </a:r>
            <a:r>
              <a:rPr lang="en-US" sz="1600" dirty="0" smtClean="0">
                <a:solidFill>
                  <a:srgbClr val="000000"/>
                </a:solidFill>
              </a:rPr>
              <a:t>Complete this slide to assist your SME (subject matter expert) in evaluatin</a:t>
            </a:r>
            <a:r>
              <a:rPr lang="en-US" sz="1600" dirty="0">
                <a:solidFill>
                  <a:srgbClr val="000000"/>
                </a:solidFill>
              </a:rPr>
              <a:t>g </a:t>
            </a:r>
            <a:r>
              <a:rPr lang="en-US" sz="1600" dirty="0" smtClean="0">
                <a:solidFill>
                  <a:srgbClr val="000000"/>
                </a:solidFill>
              </a:rPr>
              <a:t>your </a:t>
            </a:r>
            <a:r>
              <a:rPr lang="en-US" sz="1600" dirty="0">
                <a:solidFill>
                  <a:srgbClr val="000000"/>
                </a:solidFill>
              </a:rPr>
              <a:t>presentation flow, topic coverage, demo integration and alignment of content to your session description and level. </a:t>
            </a:r>
          </a:p>
          <a:p>
            <a:pPr>
              <a:lnSpc>
                <a:spcPct val="90000"/>
              </a:lnSpc>
              <a:spcBef>
                <a:spcPct val="20000"/>
              </a:spcBef>
            </a:pPr>
            <a:endParaRPr lang="en-US" dirty="0">
              <a:solidFill>
                <a:srgbClr val="990033"/>
              </a:solidFill>
            </a:endParaRPr>
          </a:p>
        </p:txBody>
      </p:sp>
    </p:spTree>
  </p:cSld>
  <p:clrMapOvr>
    <a:masterClrMapping/>
  </p:clrMapOvr>
  <p:transition/>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Resources for Developers">
    <p:spTree>
      <p:nvGrpSpPr>
        <p:cNvPr id="1" name=""/>
        <p:cNvGrpSpPr/>
        <p:nvPr/>
      </p:nvGrpSpPr>
      <p:grpSpPr>
        <a:xfrm>
          <a:off x="0" y="0"/>
          <a:ext cx="0" cy="0"/>
          <a:chOff x="0" y="0"/>
          <a:chExt cx="0" cy="0"/>
        </a:xfrm>
      </p:grpSpPr>
      <p:sp>
        <p:nvSpPr>
          <p:cNvPr id="3" name="Rounded Rectangle 2"/>
          <p:cNvSpPr/>
          <p:nvPr/>
        </p:nvSpPr>
        <p:spPr bwMode="auto">
          <a:xfrm>
            <a:off x="0" y="990600"/>
            <a:ext cx="914400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 name="Rounded Rectangle 3"/>
          <p:cNvSpPr/>
          <p:nvPr/>
        </p:nvSpPr>
        <p:spPr bwMode="auto">
          <a:xfrm>
            <a:off x="0" y="3429000"/>
            <a:ext cx="586740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5" name="Picture 4" descr="C:\Users\bmarb\AppData\Local\Temp\msohtmlclip1\01\clip_image001.png"/>
          <p:cNvPicPr>
            <a:picLocks noChangeAspect="1" noChangeArrowheads="1"/>
          </p:cNvPicPr>
          <p:nvPr/>
        </p:nvPicPr>
        <p:blipFill>
          <a:blip r:embed="rId2"/>
          <a:srcRect/>
          <a:stretch>
            <a:fillRect/>
          </a:stretch>
        </p:blipFill>
        <p:spPr bwMode="auto">
          <a:xfrm>
            <a:off x="4579144" y="2209800"/>
            <a:ext cx="4183856" cy="3213202"/>
          </a:xfrm>
          <a:prstGeom prst="rect">
            <a:avLst/>
          </a:prstGeom>
          <a:noFill/>
          <a:ln>
            <a:noFill/>
          </a:ln>
          <a:effectLst>
            <a:glow rad="101600">
              <a:schemeClr val="accent6">
                <a:satMod val="175000"/>
                <a:alpha val="40000"/>
              </a:schemeClr>
            </a:glow>
            <a:reflection blurRad="6350" stA="52000" endA="300" endPos="35000" dir="5400000" sy="-100000" algn="bl" rotWithShape="0"/>
          </a:effectLst>
          <a:scene3d>
            <a:camera prst="perspectiveHeroicExtremeLeftFacing" fov="3000000">
              <a:rot lat="777496" lon="1390288" rev="21572207"/>
            </a:camera>
            <a:lightRig rig="threePt" dir="t"/>
          </a:scene3d>
        </p:spPr>
      </p:pic>
      <p:grpSp>
        <p:nvGrpSpPr>
          <p:cNvPr id="2" name="Group 29"/>
          <p:cNvGrpSpPr/>
          <p:nvPr/>
        </p:nvGrpSpPr>
        <p:grpSpPr>
          <a:xfrm>
            <a:off x="228600" y="1247775"/>
            <a:ext cx="457200" cy="457200"/>
            <a:chOff x="0" y="1400175"/>
            <a:chExt cx="457200" cy="457200"/>
          </a:xfrm>
        </p:grpSpPr>
        <p:sp>
          <p:nvSpPr>
            <p:cNvPr id="7" name="Oval 6"/>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8" name="Oval 7"/>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9" name="Oval 8"/>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grpSp>
        <p:nvGrpSpPr>
          <p:cNvPr id="6" name="Group 33"/>
          <p:cNvGrpSpPr/>
          <p:nvPr/>
        </p:nvGrpSpPr>
        <p:grpSpPr>
          <a:xfrm>
            <a:off x="228600" y="3671887"/>
            <a:ext cx="457200" cy="457200"/>
            <a:chOff x="0" y="1400175"/>
            <a:chExt cx="457200" cy="457200"/>
          </a:xfrm>
        </p:grpSpPr>
        <p:sp>
          <p:nvSpPr>
            <p:cNvPr id="11" name="Oval 10"/>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2" name="Oval 11"/>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3" name="Oval 12"/>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15" name="Oval 14"/>
          <p:cNvSpPr/>
          <p:nvPr/>
        </p:nvSpPr>
        <p:spPr bwMode="auto">
          <a:xfrm>
            <a:off x="95250" y="1085850"/>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16" name="Oval 15"/>
          <p:cNvSpPr/>
          <p:nvPr/>
        </p:nvSpPr>
        <p:spPr bwMode="auto">
          <a:xfrm>
            <a:off x="95250" y="3519487"/>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pic>
        <p:nvPicPr>
          <p:cNvPr id="17" name="Picture 16" descr="msdn_1inch_rgb.png"/>
          <p:cNvPicPr>
            <a:picLocks noChangeAspect="1"/>
          </p:cNvPicPr>
          <p:nvPr/>
        </p:nvPicPr>
        <p:blipFill>
          <a:blip r:embed="rId3"/>
          <a:stretch>
            <a:fillRect/>
          </a:stretch>
        </p:blipFill>
        <p:spPr bwMode="invGray">
          <a:xfrm>
            <a:off x="838200" y="3505200"/>
            <a:ext cx="1857375" cy="942975"/>
          </a:xfrm>
          <a:prstGeom prst="rect">
            <a:avLst/>
          </a:prstGeom>
        </p:spPr>
      </p:pic>
      <p:sp>
        <p:nvSpPr>
          <p:cNvPr id="18" name="Rectangle 17"/>
          <p:cNvSpPr/>
          <p:nvPr/>
        </p:nvSpPr>
        <p:spPr>
          <a:xfrm>
            <a:off x="838200" y="2286000"/>
            <a:ext cx="4572000" cy="954107"/>
          </a:xfrm>
          <a:prstGeom prst="rect">
            <a:avLst/>
          </a:prstGeom>
        </p:spPr>
        <p:txBody>
          <a:bodyPr>
            <a:spAutoFit/>
          </a:bodyPr>
          <a:lstStyle/>
          <a:p>
            <a:pPr>
              <a:spcBef>
                <a:spcPts val="600"/>
              </a:spcBef>
            </a:pPr>
            <a:r>
              <a:rPr lang="en-US" sz="2000" dirty="0" smtClean="0">
                <a:hlinkClick r:id="rId4"/>
              </a:rPr>
              <a:t>www.microsoft.com/teched</a:t>
            </a:r>
            <a:r>
              <a:rPr lang="en-US" sz="2000" dirty="0" smtClean="0"/>
              <a:t> </a:t>
            </a:r>
          </a:p>
          <a:p>
            <a:pPr marL="0" lvl="1" indent="0">
              <a:lnSpc>
                <a:spcPct val="100000"/>
              </a:lnSpc>
              <a:spcBef>
                <a:spcPts val="0"/>
              </a:spcBef>
              <a:buNone/>
              <a:tabLst>
                <a:tab pos="1828800" algn="l"/>
              </a:tabLst>
            </a:pPr>
            <a:r>
              <a:rPr lang="en-US" dirty="0" err="1" smtClean="0"/>
              <a:t>Tech·Talks</a:t>
            </a:r>
            <a:r>
              <a:rPr lang="en-US" dirty="0" smtClean="0"/>
              <a:t>	 </a:t>
            </a:r>
            <a:r>
              <a:rPr lang="en-US" dirty="0" err="1" smtClean="0"/>
              <a:t>Tech·Ed</a:t>
            </a:r>
            <a:r>
              <a:rPr lang="en-US" dirty="0" smtClean="0"/>
              <a:t> Bloggers</a:t>
            </a:r>
          </a:p>
          <a:p>
            <a:pPr marL="0" lvl="1" indent="0">
              <a:lnSpc>
                <a:spcPct val="100000"/>
              </a:lnSpc>
              <a:spcBef>
                <a:spcPts val="0"/>
              </a:spcBef>
              <a:buNone/>
              <a:tabLst>
                <a:tab pos="1828800" algn="l"/>
              </a:tabLst>
            </a:pPr>
            <a:r>
              <a:rPr lang="en-US" dirty="0" smtClean="0"/>
              <a:t>Live Simulcasts	Virtual Labs</a:t>
            </a:r>
          </a:p>
        </p:txBody>
      </p:sp>
      <p:sp>
        <p:nvSpPr>
          <p:cNvPr id="19" name="Rectangle 18"/>
          <p:cNvSpPr/>
          <p:nvPr/>
        </p:nvSpPr>
        <p:spPr>
          <a:xfrm>
            <a:off x="838200" y="4419600"/>
            <a:ext cx="4572000" cy="1046440"/>
          </a:xfrm>
          <a:prstGeom prst="rect">
            <a:avLst/>
          </a:prstGeom>
        </p:spPr>
        <p:txBody>
          <a:bodyPr>
            <a:spAutoFit/>
          </a:bodyPr>
          <a:lstStyle/>
          <a:p>
            <a:pPr>
              <a:spcBef>
                <a:spcPts val="600"/>
              </a:spcBef>
              <a:tabLst>
                <a:tab pos="1828800" algn="l"/>
              </a:tabLst>
            </a:pPr>
            <a:r>
              <a:rPr lang="en-US" sz="2000" dirty="0" smtClean="0">
                <a:hlinkClick r:id="rId5"/>
              </a:rPr>
              <a:t>http://microsoft.com/msdn</a:t>
            </a:r>
            <a:r>
              <a:rPr lang="en-US" sz="2400" b="1" dirty="0" smtClean="0"/>
              <a:t>  </a:t>
            </a:r>
            <a:endParaRPr lang="en-US" sz="2400" dirty="0" smtClean="0"/>
          </a:p>
          <a:p>
            <a:pPr marL="0" lvl="1" indent="0">
              <a:lnSpc>
                <a:spcPct val="100000"/>
              </a:lnSpc>
              <a:spcBef>
                <a:spcPts val="0"/>
              </a:spcBef>
              <a:buNone/>
              <a:tabLst>
                <a:tab pos="1828800" algn="l"/>
              </a:tabLst>
            </a:pPr>
            <a:endParaRPr lang="en-US" dirty="0" smtClean="0"/>
          </a:p>
          <a:p>
            <a:pPr marL="0" lvl="1" indent="0">
              <a:lnSpc>
                <a:spcPct val="100000"/>
              </a:lnSpc>
              <a:spcBef>
                <a:spcPts val="0"/>
              </a:spcBef>
              <a:buNone/>
              <a:tabLst>
                <a:tab pos="1828800" algn="l"/>
              </a:tabLst>
            </a:pPr>
            <a:r>
              <a:rPr lang="en-US" sz="2000" dirty="0" smtClean="0"/>
              <a:t>Developer’s Kit, Licenses, and MORE!</a:t>
            </a:r>
          </a:p>
        </p:txBody>
      </p:sp>
      <p:pic>
        <p:nvPicPr>
          <p:cNvPr id="20" name="Picture 19" descr="TechEd_online.png"/>
          <p:cNvPicPr>
            <a:picLocks noChangeAspect="1"/>
          </p:cNvPicPr>
          <p:nvPr/>
        </p:nvPicPr>
        <p:blipFill>
          <a:blip r:embed="rId6"/>
          <a:stretch>
            <a:fillRect/>
          </a:stretch>
        </p:blipFill>
        <p:spPr bwMode="invGray">
          <a:xfrm>
            <a:off x="914400" y="1209675"/>
            <a:ext cx="2409825" cy="1076325"/>
          </a:xfrm>
          <a:prstGeom prst="rect">
            <a:avLst/>
          </a:prstGeom>
        </p:spPr>
      </p:pic>
      <p:sp>
        <p:nvSpPr>
          <p:cNvPr id="22" name="Title 1"/>
          <p:cNvSpPr txBox="1">
            <a:spLocks/>
          </p:cNvSpPr>
          <p:nvPr/>
        </p:nvSpPr>
        <p:spPr>
          <a:xfrm>
            <a:off x="381000" y="228600"/>
            <a:ext cx="8375946" cy="664797"/>
          </a:xfrm>
          <a:prstGeom prst="rect">
            <a:avLst/>
          </a:prstGeom>
        </p:spPr>
        <p:txBody>
          <a:bodyPr vert="horz" wrap="square" lIns="0" tIns="0" rIns="0" bIns="0" rtlCol="0" anchor="t">
            <a:norm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100" normalizeH="0" baseline="0" noProof="0" dirty="0" smtClean="0">
                <a:ln w="3175">
                  <a:noFill/>
                </a:ln>
                <a:solidFill>
                  <a:schemeClr val="tx1"/>
                </a:solidFill>
                <a:effectLst/>
                <a:uLnTx/>
                <a:uFillTx/>
                <a:latin typeface="Calibri" pitchFamily="34" charset="0"/>
                <a:ea typeface="+mn-ea"/>
                <a:cs typeface="Arial" charset="0"/>
              </a:rPr>
              <a:t>Resources for Developers</a:t>
            </a:r>
            <a:endParaRPr kumimoji="0" lang="en-US" sz="4800" b="0" i="0" u="none" strike="noStrike" kern="1200" cap="none" spc="-100" normalizeH="0" baseline="0" noProof="0" dirty="0">
              <a:ln w="3175">
                <a:noFill/>
              </a:ln>
              <a:solidFill>
                <a:schemeClr val="tx1"/>
              </a:solidFill>
              <a:effectLst/>
              <a:uLnTx/>
              <a:uFillTx/>
              <a:latin typeface="Calibri" pitchFamily="34" charset="0"/>
              <a:ea typeface="+mn-ea"/>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par>
                          <p:cTn id="9" fill="hold">
                            <p:stCondLst>
                              <p:cond delay="0"/>
                            </p:stCondLst>
                            <p:childTnLst>
                              <p:par>
                                <p:cTn id="10" presetID="10" presetClass="exit" presetSubtype="0" fill="hold" grpId="1" nodeType="afterEffect">
                                  <p:stCondLst>
                                    <p:cond delay="200"/>
                                  </p:stCondLst>
                                  <p:childTnLst>
                                    <p:animEffect transition="out" filter="fade">
                                      <p:cBhvr>
                                        <p:cTn id="11" dur="2000"/>
                                        <p:tgtEl>
                                          <p:spTgt spid="15"/>
                                        </p:tgtEl>
                                      </p:cBhvr>
                                    </p:animEffect>
                                    <p:set>
                                      <p:cBhvr>
                                        <p:cTn id="12" dur="1" fill="hold">
                                          <p:stCondLst>
                                            <p:cond delay="1999"/>
                                          </p:stCondLst>
                                        </p:cTn>
                                        <p:tgtEl>
                                          <p:spTgt spid="15"/>
                                        </p:tgtEl>
                                        <p:attrNameLst>
                                          <p:attrName>style.visibility</p:attrName>
                                        </p:attrNameLst>
                                      </p:cBhvr>
                                      <p:to>
                                        <p:strVal val="hidden"/>
                                      </p:to>
                                    </p:set>
                                  </p:childTnLst>
                                </p:cTn>
                              </p:par>
                              <p:par>
                                <p:cTn id="13" presetID="1" presetClass="entr" presetSubtype="0" fill="hold" grpId="0" nodeType="withEffect">
                                  <p:stCondLst>
                                    <p:cond delay="80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800"/>
                                  </p:stCondLst>
                                  <p:childTnLst>
                                    <p:set>
                                      <p:cBhvr>
                                        <p:cTn id="16" dur="1" fill="hold">
                                          <p:stCondLst>
                                            <p:cond delay="0"/>
                                          </p:stCondLst>
                                        </p:cTn>
                                        <p:tgtEl>
                                          <p:spTgt spid="6"/>
                                        </p:tgtEl>
                                        <p:attrNameLst>
                                          <p:attrName>style.visibility</p:attrName>
                                        </p:attrNameLst>
                                      </p:cBhvr>
                                      <p:to>
                                        <p:strVal val="visible"/>
                                      </p:to>
                                    </p:set>
                                  </p:childTnLst>
                                </p:cTn>
                              </p:par>
                              <p:par>
                                <p:cTn id="17" presetID="10" presetClass="exit" presetSubtype="0" fill="hold" grpId="1" nodeType="withEffect">
                                  <p:stCondLst>
                                    <p:cond delay="1000"/>
                                  </p:stCondLst>
                                  <p:childTnLst>
                                    <p:animEffect transition="out" filter="fade">
                                      <p:cBhvr>
                                        <p:cTn id="18" dur="2000"/>
                                        <p:tgtEl>
                                          <p:spTgt spid="16"/>
                                        </p:tgtEl>
                                      </p:cBhvr>
                                    </p:animEffect>
                                    <p:set>
                                      <p:cBhvr>
                                        <p:cTn id="19" dur="1" fill="hold">
                                          <p:stCondLst>
                                            <p:cond delay="19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6" grpId="0" animBg="1"/>
      <p:bldP spid="16" grpId="1" animBg="1"/>
    </p:bldLst>
  </p:timing>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Related Content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28600"/>
            <a:ext cx="8375946" cy="664797"/>
          </a:xfrm>
        </p:spPr>
        <p:txBody>
          <a:bodyPr/>
          <a:lstStyle>
            <a:lvl1pPr marL="0" marR="0" indent="0" defTabSz="914363" rtl="0" eaLnBrk="1" fontAlgn="auto" latinLnBrk="0" hangingPunct="1">
              <a:lnSpc>
                <a:spcPct val="90000"/>
              </a:lnSpc>
              <a:spcBef>
                <a:spcPct val="0"/>
              </a:spcBef>
              <a:spcAft>
                <a:spcPts val="0"/>
              </a:spcAft>
              <a:tabLst/>
              <a:defRPr baseline="0"/>
            </a:lvl1pPr>
          </a:lstStyle>
          <a:p>
            <a:pPr marL="0" marR="0" lvl="0" indent="0" defTabSz="914363" rtl="0" eaLnBrk="1" fontAlgn="auto" latinLnBrk="0" hangingPunct="1">
              <a:lnSpc>
                <a:spcPct val="90000"/>
              </a:lnSpc>
              <a:spcBef>
                <a:spcPct val="0"/>
              </a:spcBef>
              <a:spcAft>
                <a:spcPts val="0"/>
              </a:spcAft>
              <a:tabLst/>
              <a:defRPr/>
            </a:pPr>
            <a:r>
              <a:rPr kumimoji="0" lang="en-US" sz="4800" b="0" i="0" u="none" strike="noStrike" kern="1200" cap="none" spc="-100" normalizeH="0" baseline="0" noProof="0" dirty="0" smtClean="0">
                <a:ln w="3175">
                  <a:noFill/>
                </a:ln>
                <a:solidFill>
                  <a:schemeClr val="tx1"/>
                </a:solidFill>
                <a:effectLst/>
                <a:uLnTx/>
                <a:uFillTx/>
                <a:latin typeface="Calibri" pitchFamily="34" charset="0"/>
                <a:ea typeface="+mn-ea"/>
                <a:cs typeface="Arial" charset="0"/>
              </a:rPr>
              <a:t>Related Content</a:t>
            </a:r>
            <a:endParaRPr kumimoji="0" lang="en-US" sz="4800" b="0" i="0" u="none" strike="noStrike" kern="1200" cap="none" spc="-100" normalizeH="0" baseline="0" noProof="0" dirty="0">
              <a:ln w="3175">
                <a:noFill/>
              </a:ln>
              <a:solidFill>
                <a:schemeClr val="tx1"/>
              </a:solidFill>
              <a:effectLst/>
              <a:uLnTx/>
              <a:uFillTx/>
              <a:latin typeface="Calibri" pitchFamily="34" charset="0"/>
              <a:ea typeface="+mn-ea"/>
              <a:cs typeface="Arial" charset="0"/>
            </a:endParaRPr>
          </a:p>
        </p:txBody>
      </p:sp>
      <p:sp>
        <p:nvSpPr>
          <p:cNvPr id="11" name="Content Placeholder 10"/>
          <p:cNvSpPr>
            <a:spLocks noGrp="1"/>
          </p:cNvSpPr>
          <p:nvPr>
            <p:ph sz="quarter" idx="10" hasCustomPrompt="1"/>
          </p:nvPr>
        </p:nvSpPr>
        <p:spPr>
          <a:xfrm>
            <a:off x="381000" y="1414460"/>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Breakout Sessions (session codes and titles)</a:t>
            </a:r>
          </a:p>
        </p:txBody>
      </p:sp>
      <p:sp>
        <p:nvSpPr>
          <p:cNvPr id="12" name="Content Placeholder 10"/>
          <p:cNvSpPr>
            <a:spLocks noGrp="1"/>
          </p:cNvSpPr>
          <p:nvPr>
            <p:ph sz="quarter" idx="11" hasCustomPrompt="1"/>
          </p:nvPr>
        </p:nvSpPr>
        <p:spPr>
          <a:xfrm>
            <a:off x="381000" y="2347421"/>
            <a:ext cx="8385048" cy="624379"/>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t>Interactive </a:t>
            </a:r>
            <a:r>
              <a:rPr lang="en-US" dirty="0" smtClean="0">
                <a:solidFill>
                  <a:srgbClr val="FFFFFF"/>
                </a:solidFill>
                <a:effectLst>
                  <a:outerShdw blurRad="38100" dist="38100" dir="2700000" algn="tl">
                    <a:srgbClr val="000000">
                      <a:alpha val="43137"/>
                    </a:srgbClr>
                  </a:outerShdw>
                </a:effectLst>
              </a:rPr>
              <a:t>Sessions (session codes and titles)</a:t>
            </a:r>
          </a:p>
        </p:txBody>
      </p:sp>
      <p:sp>
        <p:nvSpPr>
          <p:cNvPr id="13" name="Content Placeholder 10"/>
          <p:cNvSpPr>
            <a:spLocks noGrp="1"/>
          </p:cNvSpPr>
          <p:nvPr>
            <p:ph sz="quarter" idx="12" hasCustomPrompt="1"/>
          </p:nvPr>
        </p:nvSpPr>
        <p:spPr>
          <a:xfrm>
            <a:off x="381000" y="3280383"/>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Hands-on Labs (session codes and titles)</a:t>
            </a: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 name="Content Placeholder 10"/>
          <p:cNvSpPr>
            <a:spLocks noGrp="1"/>
          </p:cNvSpPr>
          <p:nvPr>
            <p:ph sz="quarter" idx="13" hasCustomPrompt="1"/>
          </p:nvPr>
        </p:nvSpPr>
        <p:spPr>
          <a:xfrm>
            <a:off x="381000" y="4213345"/>
            <a:ext cx="8385048" cy="685226"/>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baseline="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Other Resources (books, websites, etc.)</a:t>
            </a:r>
          </a:p>
        </p:txBody>
      </p:sp>
    </p:spTree>
  </p:cSld>
  <p:clrMapOvr>
    <a:masterClrMapping/>
  </p:clrMapOvr>
  <p:transition/>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Track Resources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28600"/>
            <a:ext cx="8375946" cy="664797"/>
          </a:xfrm>
        </p:spPr>
        <p:txBody>
          <a:bodyPr/>
          <a:lstStyle>
            <a:lvl1pPr>
              <a:defRPr baseline="0"/>
            </a:lvl1pPr>
          </a:lstStyle>
          <a:p>
            <a:r>
              <a:rPr lang="en-US" dirty="0" smtClean="0"/>
              <a:t>Track Resources</a:t>
            </a:r>
            <a:endParaRPr lang="en-US" dirty="0"/>
          </a:p>
        </p:txBody>
      </p:sp>
      <p:sp>
        <p:nvSpPr>
          <p:cNvPr id="11" name="Content Placeholder 10"/>
          <p:cNvSpPr>
            <a:spLocks noGrp="1"/>
          </p:cNvSpPr>
          <p:nvPr>
            <p:ph sz="quarter" idx="10" hasCustomPrompt="1"/>
          </p:nvPr>
        </p:nvSpPr>
        <p:spPr>
          <a:xfrm>
            <a:off x="381000" y="1414461"/>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1</a:t>
            </a:r>
            <a:endParaRPr lang="en-US" dirty="0"/>
          </a:p>
        </p:txBody>
      </p:sp>
      <p:sp>
        <p:nvSpPr>
          <p:cNvPr id="12" name="Content Placeholder 10"/>
          <p:cNvSpPr>
            <a:spLocks noGrp="1"/>
          </p:cNvSpPr>
          <p:nvPr>
            <p:ph sz="quarter" idx="11" hasCustomPrompt="1"/>
          </p:nvPr>
        </p:nvSpPr>
        <p:spPr>
          <a:xfrm>
            <a:off x="381000" y="2347422"/>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2</a:t>
            </a:r>
            <a:endParaRPr lang="en-US" dirty="0"/>
          </a:p>
        </p:txBody>
      </p:sp>
      <p:sp>
        <p:nvSpPr>
          <p:cNvPr id="13" name="Content Placeholder 10"/>
          <p:cNvSpPr>
            <a:spLocks noGrp="1"/>
          </p:cNvSpPr>
          <p:nvPr>
            <p:ph sz="quarter" idx="12" hasCustomPrompt="1"/>
          </p:nvPr>
        </p:nvSpPr>
        <p:spPr>
          <a:xfrm>
            <a:off x="381000" y="3280384"/>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3</a:t>
            </a:r>
            <a:endParaRPr lang="en-US" dirty="0"/>
          </a:p>
        </p:txBody>
      </p:sp>
      <p:sp>
        <p:nvSpPr>
          <p:cNvPr id="14" name="Content Placeholder 10"/>
          <p:cNvSpPr>
            <a:spLocks noGrp="1"/>
          </p:cNvSpPr>
          <p:nvPr>
            <p:ph sz="quarter" idx="13" hasCustomPrompt="1"/>
          </p:nvPr>
        </p:nvSpPr>
        <p:spPr>
          <a:xfrm>
            <a:off x="381000" y="4213346"/>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4</a:t>
            </a:r>
            <a:endParaRPr lang="en-US" dirty="0"/>
          </a:p>
        </p:txBody>
      </p:sp>
    </p:spTree>
  </p:cSld>
  <p:clrMapOvr>
    <a:masterClrMapping/>
  </p:clrMapOvr>
  <p:transition/>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Video and Announcing slide">
    <p:spTree>
      <p:nvGrpSpPr>
        <p:cNvPr id="1" name=""/>
        <p:cNvGrpSpPr/>
        <p:nvPr/>
      </p:nvGrpSpPr>
      <p:grpSpPr>
        <a:xfrm>
          <a:off x="0" y="0"/>
          <a:ext cx="0" cy="0"/>
          <a:chOff x="0" y="0"/>
          <a:chExt cx="0" cy="0"/>
        </a:xfrm>
      </p:grpSpPr>
      <p:sp>
        <p:nvSpPr>
          <p:cNvPr id="2" name="Title 1"/>
          <p:cNvSpPr>
            <a:spLocks noGrp="1"/>
          </p:cNvSpPr>
          <p:nvPr>
            <p:ph type="ctrTitle"/>
          </p:nvPr>
        </p:nvSpPr>
        <p:spPr>
          <a:xfrm>
            <a:off x="4945954" y="4038600"/>
            <a:ext cx="3456094" cy="914400"/>
          </a:xfrm>
        </p:spPr>
        <p:txBody>
          <a:bodyPr anchor="t" anchorCtr="0">
            <a:noAutofit/>
          </a:bodyPr>
          <a:lstStyle>
            <a:lvl1pPr>
              <a:lnSpc>
                <a:spcPct val="78000"/>
              </a:lnSpc>
              <a:spcBef>
                <a:spcPts val="0"/>
              </a:spcBef>
              <a:spcAft>
                <a:spcPts val="0"/>
              </a:spcAft>
              <a:defRPr sz="3600"/>
            </a:lvl1pPr>
          </a:lstStyle>
          <a:p>
            <a:r>
              <a:rPr lang="en-US" smtClean="0"/>
              <a:t>Click to edit Master title style</a:t>
            </a:r>
            <a:endParaRPr lang="en-US" dirty="0"/>
          </a:p>
        </p:txBody>
      </p:sp>
      <p:sp>
        <p:nvSpPr>
          <p:cNvPr id="7" name="Text Placeholder 6"/>
          <p:cNvSpPr>
            <a:spLocks noGrp="1"/>
          </p:cNvSpPr>
          <p:nvPr>
            <p:ph type="body" sz="quarter" idx="10" hasCustomPrompt="1"/>
          </p:nvPr>
        </p:nvSpPr>
        <p:spPr>
          <a:xfrm>
            <a:off x="730044" y="1905000"/>
            <a:ext cx="7682119" cy="1384994"/>
          </a:xfrm>
        </p:spPr>
        <p:txBody>
          <a:bodyPr anchor="t" anchorCtr="0">
            <a:noAutofit/>
            <a:scene3d>
              <a:camera prst="orthographicFront"/>
              <a:lightRig rig="flat" dir="t"/>
            </a:scene3d>
            <a:sp3d>
              <a:contourClr>
                <a:srgbClr val="F4A234"/>
              </a:contourClr>
            </a:sp3d>
          </a:bodyPr>
          <a:lstStyle>
            <a:lvl1pPr marL="0" indent="0" algn="l">
              <a:buFont typeface="Arial" pitchFamily="34" charset="0"/>
              <a:buNone/>
              <a:defRPr kumimoji="0" lang="en-US" sz="10000" b="0" i="0" u="none" strike="noStrike" kern="1200" cap="none" spc="-642" normalizeH="0" baseline="0" noProof="0" dirty="0" smtClean="0">
                <a:ln w="11430"/>
                <a:gradFill>
                  <a:gsLst>
                    <a:gs pos="62000">
                      <a:schemeClr val="tx1"/>
                    </a:gs>
                    <a:gs pos="88000">
                      <a:schemeClr val="tx1"/>
                    </a:gs>
                  </a:gsLst>
                  <a:lin ang="5400000"/>
                </a:gradFill>
                <a:effectLst/>
                <a:uLnTx/>
                <a:uFillTx/>
                <a:latin typeface="Calibri" pitchFamily="34" charset="0"/>
                <a:ea typeface="+mn-ea"/>
                <a:cs typeface="+mn-cs"/>
              </a:defRPr>
            </a:lvl1pPr>
          </a:lstStyle>
          <a:p>
            <a:pPr lvl="0"/>
            <a:r>
              <a:rPr lang="en-US" dirty="0" smtClean="0"/>
              <a:t>click to…</a:t>
            </a: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Eval Slide">
    <p:spTree>
      <p:nvGrpSpPr>
        <p:cNvPr id="1" name=""/>
        <p:cNvGrpSpPr/>
        <p:nvPr/>
      </p:nvGrpSpPr>
      <p:grpSpPr>
        <a:xfrm>
          <a:off x="0" y="0"/>
          <a:ext cx="0" cy="0"/>
          <a:chOff x="0" y="0"/>
          <a:chExt cx="0" cy="0"/>
        </a:xfrm>
      </p:grpSpPr>
      <p:sp>
        <p:nvSpPr>
          <p:cNvPr id="3" name="Round Same Side Corner Rectangle 2"/>
          <p:cNvSpPr/>
          <p:nvPr/>
        </p:nvSpPr>
        <p:spPr bwMode="blackWhite">
          <a:xfrm rot="5400000">
            <a:off x="1429939" y="2380061"/>
            <a:ext cx="2443162" cy="5360192"/>
          </a:xfrm>
          <a:prstGeom prst="round2SameRect">
            <a:avLst>
              <a:gd name="adj1" fmla="val 50000"/>
              <a:gd name="adj2" fmla="val 0"/>
            </a:avLst>
          </a:prstGeom>
          <a:gradFill flip="none" rotWithShape="1">
            <a:gsLst>
              <a:gs pos="0">
                <a:srgbClr val="0270DB">
                  <a:alpha val="15294"/>
                </a:srgbClr>
              </a:gs>
              <a:gs pos="24000">
                <a:srgbClr val="0270DB">
                  <a:alpha val="64706"/>
                </a:srgbClr>
              </a:gs>
              <a:gs pos="35000">
                <a:srgbClr val="0270DB">
                  <a:alpha val="74902"/>
                </a:srgbClr>
              </a:gs>
              <a:gs pos="100000">
                <a:srgbClr val="0270DB">
                  <a:alpha val="0"/>
                </a:srgbClr>
              </a:gs>
            </a:gsLst>
            <a:lin ang="5400000" scaled="1"/>
            <a:tileRect/>
          </a:gradFill>
          <a:ln w="38100">
            <a:noFill/>
            <a:headEnd type="none" w="med" len="med"/>
            <a:tailEnd type="none" w="med" len="med"/>
          </a:ln>
          <a:effectLst/>
          <a:scene3d>
            <a:camera prst="orthographicFront">
              <a:rot lat="0" lon="0" rev="0"/>
            </a:camera>
            <a:lightRig rig="threePt" dir="t">
              <a:rot lat="0" lon="0" rev="9000000"/>
            </a:lightRig>
          </a:scene3d>
          <a:sp3d prstMaterial="flat">
            <a:bevelT w="95250" h="95250"/>
            <a:extrusionClr>
              <a:srgbClr val="C00000"/>
            </a:extrusionClr>
            <a:contourClr>
              <a:srgbClr val="FF9D17"/>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4" name="Freeform 3"/>
          <p:cNvSpPr/>
          <p:nvPr/>
        </p:nvSpPr>
        <p:spPr bwMode="auto">
          <a:xfrm>
            <a:off x="-1" y="171450"/>
            <a:ext cx="10163175" cy="6686550"/>
          </a:xfrm>
          <a:custGeom>
            <a:avLst/>
            <a:gdLst>
              <a:gd name="connsiteX0" fmla="*/ 0 w 6962775"/>
              <a:gd name="connsiteY0" fmla="*/ 0 h 3952875"/>
              <a:gd name="connsiteX1" fmla="*/ 6962775 w 6962775"/>
              <a:gd name="connsiteY1" fmla="*/ 3952875 h 3952875"/>
              <a:gd name="connsiteX2" fmla="*/ 6429375 w 6962775"/>
              <a:gd name="connsiteY2" fmla="*/ 3952875 h 3952875"/>
              <a:gd name="connsiteX3" fmla="*/ 0 w 6962775"/>
              <a:gd name="connsiteY3" fmla="*/ 552450 h 3952875"/>
              <a:gd name="connsiteX4" fmla="*/ 0 w 6962775"/>
              <a:gd name="connsiteY4" fmla="*/ 0 h 3952875"/>
              <a:gd name="connsiteX0" fmla="*/ 0 w 7188200"/>
              <a:gd name="connsiteY0" fmla="*/ 2978150 h 6931025"/>
              <a:gd name="connsiteX1" fmla="*/ 6962775 w 7188200"/>
              <a:gd name="connsiteY1" fmla="*/ 6931025 h 6931025"/>
              <a:gd name="connsiteX2" fmla="*/ 6429375 w 7188200"/>
              <a:gd name="connsiteY2" fmla="*/ 6931025 h 6931025"/>
              <a:gd name="connsiteX3" fmla="*/ 0 w 7188200"/>
              <a:gd name="connsiteY3" fmla="*/ 3530600 h 6931025"/>
              <a:gd name="connsiteX4" fmla="*/ 0 w 7188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09200" h="6931025">
                <a:moveTo>
                  <a:pt x="0" y="2978150"/>
                </a:moveTo>
                <a:cubicBezTo>
                  <a:pt x="7188200" y="0"/>
                  <a:pt x="10109200" y="2984500"/>
                  <a:pt x="6962775" y="6931025"/>
                </a:cubicBezTo>
                <a:lnTo>
                  <a:pt x="6429375" y="6931025"/>
                </a:lnTo>
                <a:cubicBezTo>
                  <a:pt x="6924675" y="4321175"/>
                  <a:pt x="4371975" y="2511425"/>
                  <a:pt x="0" y="3530600"/>
                </a:cubicBezTo>
                <a:lnTo>
                  <a:pt x="0" y="2978150"/>
                </a:lnTo>
                <a:close/>
              </a:path>
            </a:pathLst>
          </a:custGeom>
          <a:gradFill flip="none" rotWithShape="1">
            <a:gsLst>
              <a:gs pos="0">
                <a:schemeClr val="tx2">
                  <a:alpha val="10000"/>
                </a:schemeClr>
              </a:gs>
              <a:gs pos="100000">
                <a:srgbClr val="000000">
                  <a:alpha val="10000"/>
                </a:srgbClr>
              </a:gs>
            </a:gsLst>
            <a:lin ang="2700000" scaled="1"/>
            <a:tileRect/>
          </a:gradFill>
          <a:ln w="9525">
            <a:noFill/>
            <a:miter lim="800000"/>
            <a:headEnd/>
            <a:tailEnd/>
          </a:ln>
        </p:spPr>
        <p:txBody>
          <a:bodyPr anchor="t" anchorCtr="0"/>
          <a:lstStyle/>
          <a:p>
            <a:pPr algn="ctr" defTabSz="914099" fontAlgn="base">
              <a:spcBef>
                <a:spcPct val="0"/>
              </a:spcBef>
              <a:spcAft>
                <a:spcPct val="0"/>
              </a:spcAft>
              <a:defRPr/>
            </a:pPr>
            <a:endParaRPr lang="en-US" sz="32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 name="Freeform 4"/>
          <p:cNvSpPr/>
          <p:nvPr/>
        </p:nvSpPr>
        <p:spPr bwMode="auto">
          <a:xfrm>
            <a:off x="1" y="-82550"/>
            <a:ext cx="10109200" cy="6931025"/>
          </a:xfrm>
          <a:custGeom>
            <a:avLst/>
            <a:gdLst>
              <a:gd name="connsiteX0" fmla="*/ 0 w 6962775"/>
              <a:gd name="connsiteY0" fmla="*/ 0 h 3952875"/>
              <a:gd name="connsiteX1" fmla="*/ 6962775 w 6962775"/>
              <a:gd name="connsiteY1" fmla="*/ 3952875 h 3952875"/>
              <a:gd name="connsiteX2" fmla="*/ 6429375 w 6962775"/>
              <a:gd name="connsiteY2" fmla="*/ 3952875 h 3952875"/>
              <a:gd name="connsiteX3" fmla="*/ 0 w 6962775"/>
              <a:gd name="connsiteY3" fmla="*/ 552450 h 3952875"/>
              <a:gd name="connsiteX4" fmla="*/ 0 w 6962775"/>
              <a:gd name="connsiteY4" fmla="*/ 0 h 3952875"/>
              <a:gd name="connsiteX0" fmla="*/ 0 w 7188200"/>
              <a:gd name="connsiteY0" fmla="*/ 2978150 h 6931025"/>
              <a:gd name="connsiteX1" fmla="*/ 6962775 w 7188200"/>
              <a:gd name="connsiteY1" fmla="*/ 6931025 h 6931025"/>
              <a:gd name="connsiteX2" fmla="*/ 6429375 w 7188200"/>
              <a:gd name="connsiteY2" fmla="*/ 6931025 h 6931025"/>
              <a:gd name="connsiteX3" fmla="*/ 0 w 7188200"/>
              <a:gd name="connsiteY3" fmla="*/ 3530600 h 6931025"/>
              <a:gd name="connsiteX4" fmla="*/ 0 w 7188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09200" h="6931025">
                <a:moveTo>
                  <a:pt x="0" y="2978150"/>
                </a:moveTo>
                <a:cubicBezTo>
                  <a:pt x="7188200" y="0"/>
                  <a:pt x="10109200" y="2984500"/>
                  <a:pt x="6962775" y="6931025"/>
                </a:cubicBezTo>
                <a:lnTo>
                  <a:pt x="6429375" y="6931025"/>
                </a:lnTo>
                <a:cubicBezTo>
                  <a:pt x="6924675" y="4321175"/>
                  <a:pt x="4371975" y="2511425"/>
                  <a:pt x="0" y="3530600"/>
                </a:cubicBezTo>
                <a:lnTo>
                  <a:pt x="0" y="2978150"/>
                </a:lnTo>
                <a:close/>
              </a:path>
            </a:pathLst>
          </a:custGeom>
          <a:gradFill flip="none" rotWithShape="1">
            <a:gsLst>
              <a:gs pos="0">
                <a:schemeClr val="tx2">
                  <a:alpha val="33000"/>
                </a:schemeClr>
              </a:gs>
              <a:gs pos="100000">
                <a:srgbClr val="000000">
                  <a:alpha val="10000"/>
                </a:srgbClr>
              </a:gs>
            </a:gsLst>
            <a:lin ang="2700000" scaled="1"/>
            <a:tileRect/>
          </a:gradFill>
          <a:ln w="9525">
            <a:noFill/>
            <a:miter lim="800000"/>
            <a:headEnd/>
            <a:tailEnd/>
          </a:ln>
        </p:spPr>
        <p:txBody>
          <a:bodyPr anchor="t" anchorCtr="0"/>
          <a:lstStyle/>
          <a:p>
            <a:pPr algn="ctr" defTabSz="914099" fontAlgn="base">
              <a:spcBef>
                <a:spcPct val="0"/>
              </a:spcBef>
              <a:spcAft>
                <a:spcPct val="0"/>
              </a:spcAft>
              <a:defRPr/>
            </a:pPr>
            <a:endParaRPr lang="en-US" sz="32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 name="Rounded Rectangle 9"/>
          <p:cNvSpPr/>
          <p:nvPr/>
        </p:nvSpPr>
        <p:spPr bwMode="blackGray">
          <a:xfrm>
            <a:off x="1676400" y="4057650"/>
            <a:ext cx="3457575"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lvl="0" defTabSz="914099" fontAlgn="base">
              <a:spcBef>
                <a:spcPct val="0"/>
              </a:spcBef>
              <a:spcAft>
                <a:spcPct val="0"/>
              </a:spcAft>
              <a:defRPr/>
            </a:pPr>
            <a:r>
              <a:rPr lang="en-US" sz="3600" dirty="0" smtClean="0">
                <a:solidFill>
                  <a:srgbClr val="FFFFFF"/>
                </a:solidFill>
                <a:effectLst>
                  <a:outerShdw blurRad="38100" dist="38100" dir="2700000" algn="tl">
                    <a:srgbClr val="000000">
                      <a:alpha val="43137"/>
                    </a:srgbClr>
                  </a:outerShdw>
                </a:effectLst>
                <a:latin typeface="Segoe" pitchFamily="34" charset="0"/>
              </a:rPr>
              <a:t>Complete an</a:t>
            </a:r>
          </a:p>
          <a:p>
            <a:pPr lvl="0" defTabSz="914099" fontAlgn="base">
              <a:spcBef>
                <a:spcPct val="0"/>
              </a:spcBef>
              <a:spcAft>
                <a:spcPct val="0"/>
              </a:spcAft>
              <a:defRPr/>
            </a:pPr>
            <a:r>
              <a:rPr lang="en-US" sz="3600" dirty="0" smtClean="0">
                <a:solidFill>
                  <a:srgbClr val="FFFFFF"/>
                </a:solidFill>
                <a:effectLst>
                  <a:outerShdw blurRad="38100" dist="38100" dir="2700000" algn="tl">
                    <a:srgbClr val="000000">
                      <a:alpha val="43137"/>
                    </a:srgbClr>
                  </a:outerShdw>
                </a:effectLst>
                <a:latin typeface="Segoe" pitchFamily="34" charset="0"/>
              </a:rPr>
              <a:t>evaluation on</a:t>
            </a:r>
          </a:p>
          <a:p>
            <a:pPr lvl="0" defTabSz="914099" fontAlgn="base">
              <a:spcBef>
                <a:spcPct val="0"/>
              </a:spcBef>
              <a:spcAft>
                <a:spcPct val="0"/>
              </a:spcAft>
              <a:defRPr/>
            </a:pPr>
            <a:r>
              <a:rPr lang="en-US" sz="3600" dirty="0" err="1" smtClean="0">
                <a:solidFill>
                  <a:srgbClr val="FFFFFF"/>
                </a:solidFill>
                <a:effectLst>
                  <a:outerShdw blurRad="38100" dist="38100" dir="2700000" algn="tl">
                    <a:srgbClr val="000000">
                      <a:alpha val="43137"/>
                    </a:srgbClr>
                  </a:outerShdw>
                </a:effectLst>
                <a:latin typeface="Segoe" pitchFamily="34" charset="0"/>
              </a:rPr>
              <a:t>CommNet</a:t>
            </a:r>
            <a:r>
              <a:rPr lang="en-US" sz="3600" dirty="0" smtClean="0">
                <a:solidFill>
                  <a:srgbClr val="FFFFFF"/>
                </a:solidFill>
                <a:effectLst>
                  <a:outerShdw blurRad="38100" dist="38100" dir="2700000" algn="tl">
                    <a:srgbClr val="000000">
                      <a:alpha val="43137"/>
                    </a:srgbClr>
                  </a:outerShdw>
                </a:effectLst>
                <a:latin typeface="Segoe" pitchFamily="34" charset="0"/>
              </a:rPr>
              <a:t> and</a:t>
            </a:r>
          </a:p>
          <a:p>
            <a:pPr lvl="0" defTabSz="914099" fontAlgn="base">
              <a:spcBef>
                <a:spcPct val="0"/>
              </a:spcBef>
              <a:spcAft>
                <a:spcPct val="0"/>
              </a:spcAft>
              <a:defRPr/>
            </a:pPr>
            <a:r>
              <a:rPr lang="en-US" sz="3600" dirty="0" smtClean="0">
                <a:solidFill>
                  <a:srgbClr val="FFFFFF"/>
                </a:solidFill>
                <a:effectLst>
                  <a:outerShdw blurRad="38100" dist="38100" dir="2700000" algn="tl">
                    <a:srgbClr val="000000">
                      <a:alpha val="43137"/>
                    </a:srgbClr>
                  </a:outerShdw>
                </a:effectLst>
                <a:latin typeface="Segoe" pitchFamily="34" charset="0"/>
              </a:rPr>
              <a:t>enter to win!</a:t>
            </a:r>
          </a:p>
        </p:txBody>
      </p:sp>
    </p:spTree>
  </p:cSld>
  <p:clrMapOvr>
    <a:masterClrMapping/>
  </p:clrMapOvr>
  <p:transition/>
  <p:timing>
    <p:tnLst>
      <p:par>
        <p:cTn id="1" dur="indefinite" restart="never" nodeType="tmRoot"/>
      </p:par>
    </p:tnLst>
  </p:timing>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NOTE layout - user must hide slide">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7"/>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Calibri" pitchFamily="34" charset="0"/>
              </a:defRPr>
            </a:lvl1pPr>
          </a:lstStyle>
          <a:p>
            <a:pPr lvl="0"/>
            <a:r>
              <a:rPr lang="en-US" smtClean="0"/>
              <a:t>Click to edit Master text styles</a:t>
            </a:r>
          </a:p>
        </p:txBody>
      </p:sp>
      <p:sp>
        <p:nvSpPr>
          <p:cNvPr id="7" name="Slide Number Placeholder 6"/>
          <p:cNvSpPr txBox="1">
            <a:spLocks/>
          </p:cNvSpPr>
          <p:nvPr/>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rgbClr val="000000"/>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mn-lt"/>
              <a:ea typeface="+mn-ea"/>
              <a:cs typeface="+mn-cs"/>
            </a:endParaRPr>
          </a:p>
        </p:txBody>
      </p:sp>
    </p:spTree>
  </p:cSld>
  <p:clrMapOvr>
    <a:masterClrMapping/>
  </p:clrMapOvr>
  <p:transition/>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cSld name="Hidden Slide">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2588" y="228600"/>
            <a:ext cx="8380412" cy="623248"/>
          </a:xfrm>
          <a:noFill/>
          <a:ln w="9525">
            <a:noFill/>
            <a:miter lim="800000"/>
            <a:headEnd/>
            <a:tailEnd/>
          </a:ln>
          <a:effectLst/>
        </p:spPr>
        <p:txBody>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tx1"/>
                </a:solidFill>
                <a:effectLst/>
                <a:latin typeface="+mj-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4"/>
            <a:ext cx="8380412" cy="1844608"/>
          </a:xfrm>
        </p:spPr>
        <p:txBody>
          <a:bodyPr/>
          <a:lstStyle>
            <a:lvl1pPr>
              <a:spcBef>
                <a:spcPts val="1167"/>
              </a:spcBef>
              <a:buFontTx/>
              <a:buBlip>
                <a:blip r:embed="rId2"/>
              </a:buBlip>
              <a:defRPr sz="2400"/>
            </a:lvl1pPr>
            <a:lvl2pPr>
              <a:spcBef>
                <a:spcPts val="1083"/>
              </a:spcBef>
              <a:buFontTx/>
              <a:buBlip>
                <a:blip r:embed="rId2"/>
              </a:buBlip>
              <a:defRPr sz="2000"/>
            </a:lvl2pPr>
            <a:lvl3pPr>
              <a:spcBef>
                <a:spcPts val="1000"/>
              </a:spcBef>
              <a:buFontTx/>
              <a:buBlip>
                <a:blip r:embed="rId2"/>
              </a:buBlip>
              <a:defRPr sz="1800"/>
            </a:lvl3pPr>
            <a:lvl4pPr>
              <a:spcBef>
                <a:spcPts val="917"/>
              </a:spcBef>
              <a:buFontTx/>
              <a:buBlip>
                <a:blip r:embed="rId2"/>
              </a:buBlip>
              <a:defRPr sz="1600"/>
            </a:lvl4pPr>
            <a:lvl5pPr>
              <a:spcBef>
                <a:spcPts val="833"/>
              </a:spcBef>
              <a:buFontTx/>
              <a:buBlip>
                <a:blip r:embed="rId2"/>
              </a:buBlip>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rtlCol="0"/>
          <a:lstStyle>
            <a:lvl1pPr>
              <a:defRPr b="1">
                <a:latin typeface="Myriad Pro"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p:txBody>
          <a:bodyPr rtlCol="0"/>
          <a:lstStyle>
            <a:lvl1pPr>
              <a:buClrTx/>
              <a:buFont typeface="Wingdings" pitchFamily="2" charset="2"/>
              <a:buChar char="§"/>
              <a:defRPr sz="2000" b="1">
                <a:latin typeface="Myriad Pro Light" pitchFamily="34" charset="0"/>
              </a:defRPr>
            </a:lvl1pPr>
            <a:lvl2pPr>
              <a:buClrTx/>
              <a:buFont typeface="Wingdings" pitchFamily="2" charset="2"/>
              <a:buChar char="o"/>
              <a:defRPr sz="1800" b="0">
                <a:latin typeface="Myriad Pro" pitchFamily="34" charset="0"/>
              </a:defRPr>
            </a:lvl2pPr>
            <a:lvl3pPr>
              <a:buClrTx/>
              <a:buFont typeface="Wingdings" pitchFamily="2" charset="2"/>
              <a:buChar char="o"/>
              <a:defRPr sz="1600" b="0">
                <a:latin typeface="Myriad Pro" pitchFamily="34" charset="0"/>
              </a:defRPr>
            </a:lvl3pPr>
            <a:lvl4pPr>
              <a:buClrTx/>
              <a:buFont typeface="Wingdings" pitchFamily="2" charset="2"/>
              <a:buChar char="o"/>
              <a:defRPr sz="1400" b="0">
                <a:latin typeface="Myriad Pro" pitchFamily="34" charset="0"/>
              </a:defRPr>
            </a:lvl4pPr>
            <a:lvl5pPr>
              <a:buClrTx/>
              <a:buFont typeface="Wingdings" pitchFamily="2" charset="2"/>
              <a:buChar char="o"/>
              <a:defRPr sz="1200" b="0">
                <a:latin typeface="Myriad Pro"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descr="Bottom_Bar_01.png"/>
          <p:cNvPicPr>
            <a:picLocks noChangeAspect="1"/>
          </p:cNvPicPr>
          <p:nvPr userDrawn="1"/>
        </p:nvPicPr>
        <p:blipFill>
          <a:blip r:embed="rId2"/>
          <a:stretch>
            <a:fillRect/>
          </a:stretch>
        </p:blipFill>
        <p:spPr>
          <a:xfrm>
            <a:off x="0" y="6268641"/>
            <a:ext cx="9144000" cy="589359"/>
          </a:xfrm>
          <a:prstGeom prst="rect">
            <a:avLst/>
          </a:prstGeom>
        </p:spPr>
      </p:pic>
      <p:sp>
        <p:nvSpPr>
          <p:cNvPr id="2" name="Title 1"/>
          <p:cNvSpPr>
            <a:spLocks noGrp="1"/>
          </p:cNvSpPr>
          <p:nvPr>
            <p:ph type="ctrTitle"/>
          </p:nvPr>
        </p:nvSpPr>
        <p:spPr>
          <a:xfrm>
            <a:off x="729663" y="1416051"/>
            <a:ext cx="7681913" cy="1523495"/>
          </a:xfrm>
        </p:spPr>
        <p:txBody>
          <a:bodyPr anchor="ctr">
            <a:noAutofit/>
          </a:bodyPr>
          <a:lstStyle>
            <a:lvl1pPr>
              <a:lnSpc>
                <a:spcPct val="90000"/>
              </a:lnSpc>
              <a:defRPr sz="4800">
                <a:solidFill>
                  <a:schemeClr val="tx1"/>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729663" y="3657601"/>
            <a:ext cx="7681913" cy="461665"/>
          </a:xfrm>
        </p:spPr>
        <p:txBody>
          <a:bodyPr>
            <a:noAutofit/>
          </a:bodyPr>
          <a:lstStyle>
            <a:lvl1pPr marL="0" indent="0" algn="l">
              <a:lnSpc>
                <a:spcPct val="90000"/>
              </a:lnSpc>
              <a:spcBef>
                <a:spcPts val="0"/>
              </a:spcBef>
              <a:spcAft>
                <a:spcPts val="600"/>
              </a:spcAft>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algn="l" defTabSz="914363" rtl="0">
              <a:defRPr/>
            </a:pPr>
            <a:fld id="{ACC6DABA-E178-49C8-B135-4378B6D3DD69}" type="slidenum">
              <a:rPr lang="en-US" sz="1400" kern="1200" smtClean="0">
                <a:solidFill>
                  <a:srgbClr val="F4C19A"/>
                </a:solidFill>
                <a:latin typeface="Calibri"/>
                <a:ea typeface="+mn-ea"/>
                <a:cs typeface="+mn-cs"/>
              </a:rPr>
              <a:pPr algn="l" defTabSz="914363" rtl="0">
                <a:defRPr/>
              </a:pPr>
              <a:t>‹#›</a:t>
            </a:fld>
            <a:endParaRPr lang="en-US" sz="1400" kern="1200" dirty="0">
              <a:solidFill>
                <a:srgbClr val="F4C19A"/>
              </a:solidFill>
              <a:latin typeface="Calibri"/>
              <a:ea typeface="+mn-ea"/>
              <a:cs typeface="+mn-cs"/>
            </a:endParaRPr>
          </a:p>
        </p:txBody>
      </p:sp>
      <p:pic>
        <p:nvPicPr>
          <p:cNvPr id="6" name="Picture 5" descr="TechEd Dev logo for title masterpng.png"/>
          <p:cNvPicPr>
            <a:picLocks noChangeAspect="1"/>
          </p:cNvPicPr>
          <p:nvPr userDrawn="1"/>
        </p:nvPicPr>
        <p:blipFill>
          <a:blip r:embed="rId3"/>
          <a:srcRect/>
          <a:stretch>
            <a:fillRect/>
          </a:stretch>
        </p:blipFill>
        <p:spPr bwMode="invGray">
          <a:xfrm>
            <a:off x="5943600" y="5181600"/>
            <a:ext cx="3200400" cy="1676400"/>
          </a:xfrm>
          <a:prstGeom prst="rect">
            <a:avLst/>
          </a:prstGeom>
        </p:spPr>
      </p:pic>
      <p:sp>
        <p:nvSpPr>
          <p:cNvPr id="8" name="Text Placeholder 7"/>
          <p:cNvSpPr>
            <a:spLocks noGrp="1"/>
          </p:cNvSpPr>
          <p:nvPr>
            <p:ph type="body" sz="quarter" idx="10" hasCustomPrompt="1"/>
          </p:nvPr>
        </p:nvSpPr>
        <p:spPr>
          <a:xfrm>
            <a:off x="730250" y="228600"/>
            <a:ext cx="3841750" cy="276999"/>
          </a:xfrm>
        </p:spPr>
        <p:txBody>
          <a:bodyPr/>
          <a:lstStyle>
            <a:lvl1pPr>
              <a:buFont typeface="Arial" pitchFamily="34" charset="0"/>
              <a:buNone/>
              <a:defRPr sz="2000"/>
            </a:lvl1pPr>
          </a:lstStyle>
          <a:p>
            <a:pPr lvl="0"/>
            <a:r>
              <a:rPr lang="en-US" dirty="0" smtClean="0"/>
              <a:t>Session Code:</a:t>
            </a:r>
            <a:endParaRPr lang="en-US" dirty="0"/>
          </a:p>
        </p:txBody>
      </p:sp>
    </p:spTree>
  </p:cSld>
  <p:clrMapOvr>
    <a:overrideClrMapping bg1="dk1" tx1="lt1" bg2="dk2" tx2="lt2" accent1="accent1" accent2="accent2" accent3="accent3" accent4="accent4" accent5="accent5" accent6="accent6" hlink="hlink" folHlink="folHlink"/>
  </p:clrMapOvr>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70013" y="739851"/>
            <a:ext cx="6994362" cy="1523494"/>
          </a:xfrm>
        </p:spPr>
        <p:txBody>
          <a:bodyPr anchor="b" anchorCtr="0">
            <a:noAutofit/>
          </a:bodyPr>
          <a:lstStyle>
            <a:lvl1pPr>
              <a:lnSpc>
                <a:spcPct val="90000"/>
              </a:lnSpc>
              <a:defRPr sz="48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0013" y="4015946"/>
            <a:ext cx="6994362"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370012" y="2447149"/>
            <a:ext cx="6994950" cy="1384994"/>
          </a:xfrm>
          <a:scene3d>
            <a:camera prst="orthographicFront"/>
            <a:lightRig rig="contrasting" dir="t"/>
          </a:scene3d>
          <a:sp3d/>
        </p:spPr>
        <p:txBody>
          <a:bodyPr anchor="t" anchorCtr="0">
            <a:noAutofit/>
            <a:sp3d extrusionH="57150">
              <a:bevelT w="19050" h="31750"/>
              <a:contourClr>
                <a:srgbClr val="CCFF99"/>
              </a:contourClr>
            </a:sp3d>
          </a:bodyPr>
          <a:lstStyle>
            <a:lvl1pPr marL="0" indent="0" algn="l">
              <a:buFont typeface="Arial" pitchFamily="34" charset="0"/>
              <a:buNone/>
              <a:defRPr kumimoji="0" lang="en-US" sz="10000" b="0" i="0" u="none" strike="noStrike" kern="1200" cap="none" spc="-500" normalizeH="0" baseline="0" noProof="0" dirty="0" smtClean="0">
                <a:ln w="11430"/>
                <a:gradFill flip="none" rotWithShape="1">
                  <a:gsLst>
                    <a:gs pos="0">
                      <a:srgbClr val="FFFFFF"/>
                    </a:gs>
                    <a:gs pos="28000">
                      <a:srgbClr val="F6C9A8"/>
                    </a:gs>
                    <a:gs pos="62000">
                      <a:srgbClr val="ED9655"/>
                    </a:gs>
                    <a:gs pos="88000">
                      <a:srgbClr val="EA883E"/>
                    </a:gs>
                  </a:gsLst>
                  <a:lin ang="5400000" scaled="1"/>
                  <a:tileRect/>
                </a:gradFill>
                <a:effectLst/>
                <a:uLnTx/>
                <a:uFillTx/>
                <a:latin typeface="Calibri" pitchFamily="34" charset="0"/>
                <a:ea typeface="+mn-ea"/>
                <a:cs typeface="+mn-cs"/>
              </a:defRPr>
            </a:lvl1pPr>
          </a:lstStyle>
          <a:p>
            <a:pPr lvl="0"/>
            <a:r>
              <a:rPr lang="en-US" dirty="0" smtClean="0"/>
              <a:t>click to…</a:t>
            </a:r>
          </a:p>
        </p:txBody>
      </p:sp>
      <p:sp>
        <p:nvSpPr>
          <p:cNvPr id="5"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algn="l" defTabSz="914363" rtl="0">
              <a:defRPr/>
            </a:pPr>
            <a:fld id="{ACC6DABA-E178-49C8-B135-4378B6D3DD69}" type="slidenum">
              <a:rPr lang="en-US" sz="1400" kern="1200" smtClean="0">
                <a:solidFill>
                  <a:srgbClr val="F2B486"/>
                </a:solidFill>
                <a:latin typeface="Calibri"/>
                <a:ea typeface="+mn-ea"/>
                <a:cs typeface="+mn-cs"/>
              </a:rPr>
              <a:pPr algn="l" defTabSz="914363" rtl="0">
                <a:defRPr/>
              </a:pPr>
              <a:t>‹#›</a:t>
            </a:fld>
            <a:endParaRPr lang="en-US" sz="1400" kern="1200" dirty="0">
              <a:solidFill>
                <a:srgbClr val="F2B486"/>
              </a:solidFill>
              <a:latin typeface="Calibri"/>
              <a:ea typeface="+mn-ea"/>
              <a:cs typeface="+mn-cs"/>
            </a:endParaRPr>
          </a:p>
        </p:txBody>
      </p:sp>
      <p:pic>
        <p:nvPicPr>
          <p:cNvPr id="6" name="Picture 5" descr="Bottom_Bar_02.png"/>
          <p:cNvPicPr>
            <a:picLocks noChangeAspect="1"/>
          </p:cNvPicPr>
          <p:nvPr userDrawn="1"/>
        </p:nvPicPr>
        <p:blipFill>
          <a:blip r:embed="rId2"/>
          <a:stretch>
            <a:fillRect/>
          </a:stretch>
        </p:blipFill>
        <p:spPr>
          <a:xfrm>
            <a:off x="0" y="5741789"/>
            <a:ext cx="9144000" cy="1116211"/>
          </a:xfrm>
          <a:prstGeom prst="rect">
            <a:avLst/>
          </a:prstGeom>
        </p:spPr>
      </p:pic>
    </p:spTree>
  </p:cSld>
  <p:clrMapOvr>
    <a:masterClrMapping/>
  </p:clrMapOvr>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381000" y="1412875"/>
            <a:ext cx="8382000" cy="2212913"/>
          </a:xfrm>
        </p:spPr>
        <p:txBody>
          <a:bodyPr/>
          <a:lstStyle>
            <a:lvl1pPr>
              <a:lnSpc>
                <a:spcPct val="90000"/>
              </a:lnSpc>
              <a:spcAft>
                <a:spcPts val="0"/>
              </a:spcAft>
              <a:defRPr/>
            </a:lvl1pPr>
            <a:lvl2pPr>
              <a:lnSpc>
                <a:spcPct val="90000"/>
              </a:lnSpc>
              <a:spcBef>
                <a:spcPts val="600"/>
              </a:spcBef>
              <a:spcAft>
                <a:spcPts val="0"/>
              </a:spcAft>
              <a:defRPr/>
            </a:lvl2pPr>
            <a:lvl3pPr>
              <a:lnSpc>
                <a:spcPct val="90000"/>
              </a:lnSpc>
              <a:spcBef>
                <a:spcPts val="600"/>
              </a:spcBef>
              <a:spcAft>
                <a:spcPts val="0"/>
              </a:spcAft>
              <a:defRPr/>
            </a:lvl3pPr>
            <a:lvl4pPr>
              <a:lnSpc>
                <a:spcPct val="90000"/>
              </a:lnSpc>
              <a:spcBef>
                <a:spcPts val="600"/>
              </a:spcBef>
              <a:spcAft>
                <a:spcPts val="0"/>
              </a:spcAft>
              <a:defRPr/>
            </a:lvl4pPr>
            <a:lvl5pPr>
              <a:lnSpc>
                <a:spcPct val="90000"/>
              </a:lnSpc>
              <a:spcBef>
                <a:spcPts val="600"/>
              </a:spcBef>
              <a:spcAft>
                <a:spcPts val="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algn="l" defTabSz="914363" rtl="0">
              <a:defRPr/>
            </a:pPr>
            <a:fld id="{ACC6DABA-E178-49C8-B135-4378B6D3DD69}" type="slidenum">
              <a:rPr lang="en-US" sz="1400" kern="1200" smtClean="0">
                <a:solidFill>
                  <a:srgbClr val="FFFFFF">
                    <a:tint val="75000"/>
                  </a:srgbClr>
                </a:solidFill>
                <a:latin typeface="Calibri"/>
                <a:ea typeface="+mn-ea"/>
                <a:cs typeface="+mn-cs"/>
              </a:rPr>
              <a:pPr algn="l" defTabSz="914363" rtl="0">
                <a:defRPr/>
              </a:pPr>
              <a:t>‹#›</a:t>
            </a:fld>
            <a:endParaRPr lang="en-US" sz="1400" kern="1200" dirty="0">
              <a:solidFill>
                <a:srgbClr val="FFFFFF">
                  <a:tint val="75000"/>
                </a:srgbClr>
              </a:solidFill>
              <a:latin typeface="Calibri"/>
              <a:ea typeface="+mn-ea"/>
              <a:cs typeface="+mn-cs"/>
            </a:endParaRPr>
          </a:p>
        </p:txBody>
      </p:sp>
    </p:spTree>
  </p:cSld>
  <p:clrMapOvr>
    <a:masterClrMapping/>
  </p:clrMapOvr>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1001" y="1411553"/>
            <a:ext cx="4114800" cy="2191369"/>
          </a:xfrm>
        </p:spPr>
        <p:txBody>
          <a:bodyPr/>
          <a:lstStyle>
            <a:lvl1pPr marL="339976" indent="-339976">
              <a:lnSpc>
                <a:spcPct val="90000"/>
              </a:lnSpc>
              <a:spcAft>
                <a:spcPts val="0"/>
              </a:spcAft>
              <a:defRPr sz="2800"/>
            </a:lvl1pPr>
            <a:lvl2pPr marL="673338" indent="-325424">
              <a:lnSpc>
                <a:spcPct val="90000"/>
              </a:lnSpc>
              <a:spcAft>
                <a:spcPts val="0"/>
              </a:spcAft>
              <a:defRPr sz="2400"/>
            </a:lvl2pPr>
            <a:lvl3pPr marL="953785" indent="-288384">
              <a:lnSpc>
                <a:spcPct val="90000"/>
              </a:lnSpc>
              <a:spcAft>
                <a:spcPts val="0"/>
              </a:spcAft>
              <a:defRPr sz="2000"/>
            </a:lvl3pPr>
            <a:lvl4pPr marL="1227618" indent="-273833">
              <a:lnSpc>
                <a:spcPct val="90000"/>
              </a:lnSpc>
              <a:spcAft>
                <a:spcPts val="0"/>
              </a:spcAft>
              <a:defRPr sz="1800"/>
            </a:lvl4pPr>
            <a:lvl5pPr marL="1516002" indent="-280447">
              <a:lnSpc>
                <a:spcPct val="90000"/>
              </a:lnSpc>
              <a:spcAft>
                <a:spcPts val="0"/>
              </a:spcAft>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91369"/>
          </a:xfrm>
        </p:spPr>
        <p:txBody>
          <a:bodyPr/>
          <a:lstStyle>
            <a:lvl1pPr marL="347914" indent="-347914">
              <a:lnSpc>
                <a:spcPct val="90000"/>
              </a:lnSpc>
              <a:spcAft>
                <a:spcPts val="0"/>
              </a:spcAft>
              <a:defRPr sz="2800"/>
            </a:lvl1pPr>
            <a:lvl2pPr marL="673338" indent="-339976">
              <a:lnSpc>
                <a:spcPct val="90000"/>
              </a:lnSpc>
              <a:spcAft>
                <a:spcPts val="0"/>
              </a:spcAft>
              <a:defRPr sz="2400"/>
            </a:lvl2pPr>
            <a:lvl3pPr marL="961722" indent="-302936">
              <a:lnSpc>
                <a:spcPct val="90000"/>
              </a:lnSpc>
              <a:spcAft>
                <a:spcPts val="0"/>
              </a:spcAft>
              <a:defRPr sz="2000"/>
            </a:lvl3pPr>
            <a:lvl4pPr marL="1227618" indent="-265896">
              <a:lnSpc>
                <a:spcPct val="90000"/>
              </a:lnSpc>
              <a:spcAft>
                <a:spcPts val="0"/>
              </a:spcAft>
              <a:defRPr sz="1800"/>
            </a:lvl4pPr>
            <a:lvl5pPr marL="1516002" indent="-273833">
              <a:lnSpc>
                <a:spcPct val="90000"/>
              </a:lnSpc>
              <a:spcAft>
                <a:spcPts val="0"/>
              </a:spcAft>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algn="l" defTabSz="914363" rtl="0">
              <a:defRPr/>
            </a:pPr>
            <a:fld id="{ACC6DABA-E178-49C8-B135-4378B6D3DD69}" type="slidenum">
              <a:rPr lang="en-US" sz="1400" kern="1200" smtClean="0">
                <a:solidFill>
                  <a:srgbClr val="FFFFFF">
                    <a:tint val="75000"/>
                  </a:srgbClr>
                </a:solidFill>
                <a:latin typeface="Calibri"/>
                <a:ea typeface="+mn-ea"/>
                <a:cs typeface="+mn-cs"/>
              </a:rPr>
              <a:pPr algn="l" defTabSz="914363" rtl="0">
                <a:defRPr/>
              </a:pPr>
              <a:t>‹#›</a:t>
            </a:fld>
            <a:endParaRPr lang="en-US" sz="1400" kern="1200" dirty="0">
              <a:solidFill>
                <a:srgbClr val="FFFFFF">
                  <a:tint val="75000"/>
                </a:srgbClr>
              </a:solidFill>
              <a:latin typeface="Calibri"/>
              <a:ea typeface="+mn-ea"/>
              <a:cs typeface="+mn-cs"/>
            </a:endParaRPr>
          </a:p>
        </p:txBody>
      </p:sp>
    </p:spTree>
  </p:cSld>
  <p:clrMapOvr>
    <a:masterClrMapping/>
  </p:clrMapOvr>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1" y="1411554"/>
            <a:ext cx="41148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1000" y="2174875"/>
            <a:ext cx="4114800" cy="1623521"/>
          </a:xfrm>
        </p:spPr>
        <p:txBody>
          <a:bodyPr/>
          <a:lstStyle>
            <a:lvl1pPr marL="281770" indent="-281770">
              <a:spcAft>
                <a:spcPts val="0"/>
              </a:spcAft>
              <a:defRPr sz="2300"/>
            </a:lvl1pPr>
            <a:lvl2pPr marL="562218" indent="-265896">
              <a:spcAft>
                <a:spcPts val="0"/>
              </a:spcAft>
              <a:defRPr sz="2000"/>
            </a:lvl2pPr>
            <a:lvl3pPr marL="813562" indent="-243407">
              <a:spcAft>
                <a:spcPts val="0"/>
              </a:spcAft>
              <a:defRPr sz="1800"/>
            </a:lvl3pPr>
            <a:lvl4pPr marL="1050354" indent="-228856">
              <a:spcAft>
                <a:spcPts val="0"/>
              </a:spcAft>
              <a:defRPr sz="1700"/>
            </a:lvl4pPr>
            <a:lvl5pPr marL="1279210" indent="-206367">
              <a:spcAft>
                <a:spcPts val="0"/>
              </a:spcAft>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2" y="1411554"/>
            <a:ext cx="411701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623521"/>
          </a:xfrm>
        </p:spPr>
        <p:txBody>
          <a:bodyPr/>
          <a:lstStyle>
            <a:lvl1pPr marL="296321" indent="-296321">
              <a:spcAft>
                <a:spcPts val="0"/>
              </a:spcAft>
              <a:defRPr sz="2300"/>
            </a:lvl1pPr>
            <a:lvl2pPr marL="570155" indent="-273833">
              <a:spcAft>
                <a:spcPts val="0"/>
              </a:spcAft>
              <a:defRPr sz="2000"/>
            </a:lvl2pPr>
            <a:lvl3pPr marL="821499" indent="-244730">
              <a:spcAft>
                <a:spcPts val="0"/>
              </a:spcAft>
              <a:defRPr sz="1800"/>
            </a:lvl3pPr>
            <a:lvl4pPr marL="1050354" indent="-236793">
              <a:spcAft>
                <a:spcPts val="0"/>
              </a:spcAft>
              <a:defRPr sz="1700"/>
            </a:lvl4pPr>
            <a:lvl5pPr marL="1279210" indent="-220919">
              <a:spcAft>
                <a:spcPts val="0"/>
              </a:spcAft>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algn="l" defTabSz="914363" rtl="0">
              <a:defRPr/>
            </a:pPr>
            <a:fld id="{ACC6DABA-E178-49C8-B135-4378B6D3DD69}" type="slidenum">
              <a:rPr lang="en-US" sz="1400" kern="1200" smtClean="0">
                <a:solidFill>
                  <a:srgbClr val="FFFFFF">
                    <a:tint val="75000"/>
                  </a:srgbClr>
                </a:solidFill>
                <a:latin typeface="Calibri"/>
                <a:ea typeface="+mn-ea"/>
                <a:cs typeface="+mn-cs"/>
              </a:rPr>
              <a:pPr algn="l" defTabSz="914363" rtl="0">
                <a:defRPr/>
              </a:pPr>
              <a:t>‹#›</a:t>
            </a:fld>
            <a:endParaRPr lang="en-US" sz="1400" kern="1200" dirty="0">
              <a:solidFill>
                <a:srgbClr val="FFFFFF">
                  <a:tint val="75000"/>
                </a:srgbClr>
              </a:solidFill>
              <a:latin typeface="Calibri"/>
              <a:ea typeface="+mn-ea"/>
              <a:cs typeface="+mn-cs"/>
            </a:endParaRPr>
          </a:p>
        </p:txBody>
      </p:sp>
    </p:spTree>
  </p:cSld>
  <p:clrMapOvr>
    <a:masterClrMapping/>
  </p:clrMapOvr>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algn="l" defTabSz="914363" rtl="0">
              <a:defRPr/>
            </a:pPr>
            <a:fld id="{ACC6DABA-E178-49C8-B135-4378B6D3DD69}" type="slidenum">
              <a:rPr lang="en-US" sz="1400" kern="1200" smtClean="0">
                <a:solidFill>
                  <a:srgbClr val="FFFFFF">
                    <a:tint val="75000"/>
                  </a:srgbClr>
                </a:solidFill>
                <a:latin typeface="Calibri"/>
                <a:ea typeface="+mn-ea"/>
                <a:cs typeface="+mn-cs"/>
              </a:rPr>
              <a:pPr algn="l" defTabSz="914363" rtl="0">
                <a:defRPr/>
              </a:pPr>
              <a:t>‹#›</a:t>
            </a:fld>
            <a:endParaRPr lang="en-US" sz="1400" kern="1200" dirty="0">
              <a:solidFill>
                <a:srgbClr val="FFFFFF">
                  <a:tint val="75000"/>
                </a:srgbClr>
              </a:solidFill>
              <a:latin typeface="Calibri"/>
              <a:ea typeface="+mn-ea"/>
              <a:cs typeface="+mn-cs"/>
            </a:endParaRPr>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730044" y="1411552"/>
            <a:ext cx="7672003" cy="2053960"/>
          </a:xfrm>
        </p:spPr>
        <p:txBody>
          <a:bodyPr/>
          <a:lstStyle>
            <a:lvl1pPr>
              <a:lnSpc>
                <a:spcPct val="78000"/>
              </a:lnSpc>
              <a:defRPr/>
            </a:lvl1pPr>
            <a:lvl2pPr>
              <a:lnSpc>
                <a:spcPct val="78000"/>
              </a:lnSpc>
              <a:defRPr/>
            </a:lvl2pPr>
            <a:lvl3pPr>
              <a:lnSpc>
                <a:spcPct val="78000"/>
              </a:lnSpc>
              <a:defRPr/>
            </a:lvl3pPr>
            <a:lvl4pPr>
              <a:lnSpc>
                <a:spcPct val="78000"/>
              </a:lnSpc>
              <a:defRPr/>
            </a:lvl4pPr>
            <a:lvl5pPr>
              <a:lnSpc>
                <a:spcPct val="78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itle Placeholder 1"/>
          <p:cNvSpPr>
            <a:spLocks noGrp="1"/>
          </p:cNvSpPr>
          <p:nvPr>
            <p:ph type="title"/>
          </p:nvPr>
        </p:nvSpPr>
        <p:spPr>
          <a:xfrm>
            <a:off x="387054" y="152400"/>
            <a:ext cx="8375946" cy="609398"/>
          </a:xfrm>
          <a:prstGeom prst="rect">
            <a:avLst/>
          </a:prstGeom>
        </p:spPr>
        <p:txBody>
          <a:bodyPr vert="horz" wrap="square" lIns="0" tIns="0" rIns="0" bIns="0" rtlCol="0" anchor="t">
            <a:spAutoFit/>
          </a:bodyPr>
          <a:lstStyle>
            <a:lvl1pPr>
              <a:defRPr/>
            </a:lvl1pPr>
          </a:lstStyle>
          <a:p>
            <a:r>
              <a:rPr lang="en-US" smtClean="0"/>
              <a:t>Click to edit Master title style</a:t>
            </a:r>
            <a:endParaRPr lang="en-US" dirty="0"/>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Light background developer code">
    <p:spTree>
      <p:nvGrpSpPr>
        <p:cNvPr id="1" name=""/>
        <p:cNvGrpSpPr/>
        <p:nvPr/>
      </p:nvGrpSpPr>
      <p:grpSpPr>
        <a:xfrm>
          <a:off x="0" y="0"/>
          <a:ext cx="0" cy="0"/>
          <a:chOff x="0" y="0"/>
          <a:chExt cx="0" cy="0"/>
        </a:xfrm>
      </p:grpSpPr>
      <p:pic>
        <p:nvPicPr>
          <p:cNvPr id="6" name="Picture 5" descr="white-orange shape for code slide.png"/>
          <p:cNvPicPr>
            <a:picLocks noChangeAspect="1"/>
          </p:cNvPicPr>
          <p:nvPr userDrawn="1"/>
        </p:nvPicPr>
        <p:blipFill>
          <a:blip r:embed="rId2"/>
          <a:stretch>
            <a:fillRect/>
          </a:stretch>
        </p:blipFill>
        <p:spPr bwMode="white">
          <a:xfrm>
            <a:off x="0" y="413358"/>
            <a:ext cx="9144000" cy="6444641"/>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462211" y="1647520"/>
            <a:ext cx="8346073" cy="1698927"/>
          </a:xfrm>
        </p:spPr>
        <p:txBody>
          <a:bodyPr/>
          <a:lstStyle>
            <a:lvl1pPr marL="0" indent="0">
              <a:lnSpc>
                <a:spcPct val="80000"/>
              </a:lnSpc>
              <a:spcAft>
                <a:spcPts val="600"/>
              </a:spcAft>
              <a:buFontTx/>
              <a:buNone/>
              <a:defRPr sz="2800" b="0">
                <a:solidFill>
                  <a:srgbClr val="000000"/>
                </a:solidFill>
                <a:latin typeface="Consolas" pitchFamily="49" charset="0"/>
                <a:cs typeface="Courier New" pitchFamily="49" charset="0"/>
              </a:defRPr>
            </a:lvl1pPr>
            <a:lvl2pPr marL="457200" indent="6350">
              <a:lnSpc>
                <a:spcPct val="80000"/>
              </a:lnSpc>
              <a:spcAft>
                <a:spcPts val="600"/>
              </a:spcAft>
              <a:buFontTx/>
              <a:buNone/>
              <a:defRPr sz="2400" b="0">
                <a:solidFill>
                  <a:srgbClr val="000000"/>
                </a:solidFill>
                <a:latin typeface="Consolas" pitchFamily="49" charset="0"/>
                <a:cs typeface="Courier New" pitchFamily="49" charset="0"/>
              </a:defRPr>
            </a:lvl2pPr>
            <a:lvl3pPr marL="796925" indent="0">
              <a:lnSpc>
                <a:spcPct val="80000"/>
              </a:lnSpc>
              <a:spcAft>
                <a:spcPts val="600"/>
              </a:spcAft>
              <a:buFontTx/>
              <a:buNone/>
              <a:defRPr sz="2000" b="0">
                <a:solidFill>
                  <a:srgbClr val="000000"/>
                </a:solidFill>
                <a:latin typeface="Consolas" pitchFamily="49" charset="0"/>
                <a:cs typeface="Courier New" pitchFamily="49" charset="0"/>
              </a:defRPr>
            </a:lvl3pPr>
            <a:lvl4pPr marL="1147763" indent="20638">
              <a:lnSpc>
                <a:spcPct val="80000"/>
              </a:lnSpc>
              <a:spcAft>
                <a:spcPts val="600"/>
              </a:spcAft>
              <a:buFontTx/>
              <a:buNone/>
              <a:defRPr sz="2000" b="0">
                <a:solidFill>
                  <a:srgbClr val="000000"/>
                </a:solidFill>
                <a:latin typeface="Consolas" pitchFamily="49" charset="0"/>
                <a:cs typeface="Courier New" pitchFamily="49" charset="0"/>
              </a:defRPr>
            </a:lvl4pPr>
            <a:lvl5pPr marL="1489075" indent="0">
              <a:lnSpc>
                <a:spcPct val="80000"/>
              </a:lnSpc>
              <a:spcAft>
                <a:spcPts val="600"/>
              </a:spcAft>
              <a:buFontTx/>
              <a:buNone/>
              <a:defRPr sz="2000" b="0">
                <a:solidFill>
                  <a:srgbClr val="000000"/>
                </a:solidFill>
                <a:latin typeface="Consolas" pitchFamily="49" charset="0"/>
                <a:cs typeface="Courier New"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algn="l" defTabSz="914363" rtl="0">
              <a:defRPr/>
            </a:pPr>
            <a:fld id="{ACC6DABA-E178-49C8-B135-4378B6D3DD69}" type="slidenum">
              <a:rPr lang="en-US" sz="1400" kern="1200" smtClean="0">
                <a:solidFill>
                  <a:srgbClr val="FFFFFF">
                    <a:tint val="75000"/>
                  </a:srgbClr>
                </a:solidFill>
                <a:latin typeface="Calibri"/>
                <a:ea typeface="+mn-ea"/>
                <a:cs typeface="+mn-cs"/>
              </a:rPr>
              <a:pPr algn="l" defTabSz="914363" rtl="0">
                <a:defRPr/>
              </a:pPr>
              <a:t>‹#›</a:t>
            </a:fld>
            <a:endParaRPr lang="en-US" sz="1400" kern="1200" dirty="0">
              <a:solidFill>
                <a:srgbClr val="FFFFFF">
                  <a:tint val="75000"/>
                </a:srgbClr>
              </a:solidFill>
              <a:latin typeface="Calibri"/>
              <a:ea typeface="+mn-ea"/>
              <a:cs typeface="+mn-cs"/>
            </a:endParaRPr>
          </a:p>
        </p:txBody>
      </p:sp>
    </p:spTree>
  </p:cSld>
  <p:clrMapOvr>
    <a:masterClrMapping/>
  </p:clrMapOvr>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algn="l" defTabSz="914363" rtl="0">
              <a:defRPr/>
            </a:pPr>
            <a:fld id="{ACC6DABA-E178-49C8-B135-4378B6D3DD69}" type="slidenum">
              <a:rPr lang="en-US" sz="1400" kern="1200" smtClean="0">
                <a:solidFill>
                  <a:srgbClr val="FFFFFF">
                    <a:tint val="75000"/>
                  </a:srgbClr>
                </a:solidFill>
                <a:latin typeface="Calibri"/>
                <a:ea typeface="+mn-ea"/>
                <a:cs typeface="+mn-cs"/>
              </a:rPr>
              <a:pPr algn="l" defTabSz="914363" rtl="0">
                <a:defRPr/>
              </a:pPr>
              <a:t>‹#›</a:t>
            </a:fld>
            <a:endParaRPr lang="en-US" sz="1400" kern="1200" dirty="0">
              <a:solidFill>
                <a:srgbClr val="FFFFFF">
                  <a:tint val="75000"/>
                </a:srgbClr>
              </a:solidFill>
              <a:latin typeface="Calibri"/>
              <a:ea typeface="+mn-ea"/>
              <a:cs typeface="+mn-cs"/>
            </a:endParaRPr>
          </a:p>
        </p:txBody>
      </p:sp>
    </p:spTree>
  </p:cSld>
  <p:clrMapOvr>
    <a:masterClrMapping/>
  </p:clrMapOvr>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Q &amp; A">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1219700" y="1466589"/>
            <a:ext cx="6994950" cy="1384994"/>
          </a:xfrm>
          <a:scene3d>
            <a:camera prst="orthographicFront"/>
            <a:lightRig rig="contrasting" dir="t"/>
          </a:scene3d>
          <a:sp3d/>
        </p:spPr>
        <p:txBody>
          <a:bodyPr anchor="t" anchorCtr="0">
            <a:noAutofit/>
            <a:sp3d extrusionH="57150">
              <a:bevelT w="19050" h="31750"/>
              <a:contourClr>
                <a:srgbClr val="CCFF99"/>
              </a:contourClr>
            </a:sp3d>
          </a:bodyPr>
          <a:lstStyle>
            <a:lvl1pPr marL="0" indent="0" algn="l">
              <a:buFont typeface="Arial" pitchFamily="34" charset="0"/>
              <a:buNone/>
              <a:defRPr kumimoji="0" lang="en-US" sz="10000" b="0" i="0" u="none" strike="noStrike" kern="1200" cap="none" spc="-500" normalizeH="0" baseline="0" noProof="0" dirty="0" smtClean="0">
                <a:ln w="11430"/>
                <a:gradFill flip="none" rotWithShape="1">
                  <a:gsLst>
                    <a:gs pos="0">
                      <a:srgbClr val="FFFFFF"/>
                    </a:gs>
                    <a:gs pos="28000">
                      <a:srgbClr val="F6C9A8"/>
                    </a:gs>
                    <a:gs pos="62000">
                      <a:srgbClr val="ED9655"/>
                    </a:gs>
                    <a:gs pos="88000">
                      <a:srgbClr val="EA883E"/>
                    </a:gs>
                  </a:gsLst>
                  <a:lin ang="5400000" scaled="1"/>
                  <a:tileRect/>
                </a:gradFill>
                <a:effectLst/>
                <a:uLnTx/>
                <a:uFillTx/>
                <a:latin typeface="Calibri" pitchFamily="34" charset="0"/>
                <a:ea typeface="+mn-ea"/>
                <a:cs typeface="+mn-cs"/>
              </a:defRPr>
            </a:lvl1pPr>
          </a:lstStyle>
          <a:p>
            <a:pPr lvl="0"/>
            <a:r>
              <a:rPr lang="en-US" dirty="0" smtClean="0"/>
              <a:t>Q &amp; A</a:t>
            </a:r>
          </a:p>
        </p:txBody>
      </p:sp>
      <p:sp>
        <p:nvSpPr>
          <p:cNvPr id="5"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algn="l" defTabSz="914363" rtl="0">
              <a:defRPr/>
            </a:pPr>
            <a:fld id="{ACC6DABA-E178-49C8-B135-4378B6D3DD69}" type="slidenum">
              <a:rPr lang="en-US" sz="1400" kern="1200" smtClean="0">
                <a:solidFill>
                  <a:srgbClr val="F2B486"/>
                </a:solidFill>
                <a:latin typeface="Calibri"/>
                <a:ea typeface="+mn-ea"/>
                <a:cs typeface="+mn-cs"/>
              </a:rPr>
              <a:pPr algn="l" defTabSz="914363" rtl="0">
                <a:defRPr/>
              </a:pPr>
              <a:t>‹#›</a:t>
            </a:fld>
            <a:endParaRPr lang="en-US" sz="1400" kern="1200" dirty="0">
              <a:solidFill>
                <a:srgbClr val="F2B486"/>
              </a:solidFill>
              <a:latin typeface="Calibri"/>
              <a:ea typeface="+mn-ea"/>
              <a:cs typeface="+mn-cs"/>
            </a:endParaRPr>
          </a:p>
        </p:txBody>
      </p:sp>
      <p:pic>
        <p:nvPicPr>
          <p:cNvPr id="4" name="Picture 3" descr="Bottom_Bar_02.png"/>
          <p:cNvPicPr>
            <a:picLocks noChangeAspect="1"/>
          </p:cNvPicPr>
          <p:nvPr userDrawn="1"/>
        </p:nvPicPr>
        <p:blipFill>
          <a:blip r:embed="rId2"/>
          <a:stretch>
            <a:fillRect/>
          </a:stretch>
        </p:blipFill>
        <p:spPr>
          <a:xfrm>
            <a:off x="0" y="5741789"/>
            <a:ext cx="9144000" cy="1116211"/>
          </a:xfrm>
          <a:prstGeom prst="rect">
            <a:avLst/>
          </a:prstGeom>
        </p:spPr>
      </p:pic>
    </p:spTree>
  </p:cSld>
  <p:clrMapOvr>
    <a:masterClrMapping/>
  </p:clrMapOvr>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Presentation Outlin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white"/>
        <p:txBody>
          <a:bodyPr/>
          <a:lstStyle>
            <a:lvl1pPr marL="0" marR="0" indent="0" defTabSz="914363" rtl="0" eaLnBrk="1" fontAlgn="auto" latinLnBrk="0" hangingPunct="1">
              <a:lnSpc>
                <a:spcPct val="90000"/>
              </a:lnSpc>
              <a:spcBef>
                <a:spcPct val="0"/>
              </a:spcBef>
              <a:spcAft>
                <a:spcPts val="0"/>
              </a:spcAft>
              <a:tabLst/>
              <a:defRPr/>
            </a:lvl1pPr>
          </a:lstStyle>
          <a:p>
            <a:pPr marL="0" marR="0" lvl="0" indent="0" defTabSz="914363" rtl="0" eaLnBrk="1" fontAlgn="auto" latinLnBrk="0" hangingPunct="1">
              <a:lnSpc>
                <a:spcPct val="90000"/>
              </a:lnSpc>
              <a:spcBef>
                <a:spcPct val="0"/>
              </a:spcBef>
              <a:spcAft>
                <a:spcPts val="0"/>
              </a:spcAft>
              <a:tabLst/>
              <a:defRPr/>
            </a:pPr>
            <a:r>
              <a:rPr kumimoji="0" lang="en-US" sz="4800" b="0" i="0" u="none" strike="noStrike" kern="1200" cap="none" spc="-100" normalizeH="0" baseline="0" noProof="0" dirty="0" smtClean="0">
                <a:ln w="3175">
                  <a:noFill/>
                </a:ln>
                <a:solidFill>
                  <a:schemeClr val="tx1"/>
                </a:solidFill>
                <a:effectLst/>
                <a:uLnTx/>
                <a:uFillTx/>
                <a:latin typeface="Calibri" pitchFamily="34" charset="0"/>
                <a:ea typeface="+mn-ea"/>
                <a:cs typeface="Arial" charset="0"/>
              </a:rPr>
              <a:t>Presentation Outline (hidden slide):</a:t>
            </a:r>
            <a:endParaRPr kumimoji="0" lang="en-US" sz="4800" b="0" i="0" u="none" strike="noStrike" kern="1200" cap="none" spc="-100" normalizeH="0" baseline="0" noProof="0" dirty="0">
              <a:ln w="3175">
                <a:noFill/>
              </a:ln>
              <a:solidFill>
                <a:schemeClr val="tx1"/>
              </a:solidFill>
              <a:effectLst/>
              <a:uLnTx/>
              <a:uFillTx/>
              <a:latin typeface="Calibri" pitchFamily="34" charset="0"/>
              <a:ea typeface="+mn-ea"/>
              <a:cs typeface="Arial" charset="0"/>
            </a:endParaRPr>
          </a:p>
        </p:txBody>
      </p:sp>
      <p:sp>
        <p:nvSpPr>
          <p:cNvPr id="6" name="Text Placeholder 5"/>
          <p:cNvSpPr>
            <a:spLocks noGrp="1"/>
          </p:cNvSpPr>
          <p:nvPr>
            <p:ph type="body" sz="quarter" idx="10" hasCustomPrompt="1"/>
          </p:nvPr>
        </p:nvSpPr>
        <p:spPr bwMode="white">
          <a:xfrm>
            <a:off x="381000" y="1905000"/>
            <a:ext cx="8382000" cy="3363998"/>
          </a:xfrm>
        </p:spPr>
        <p:txBody>
          <a:bodyPr vert="horz" wrap="square" lIns="0" tIns="0" rIns="0" bIns="0" rtlCol="0">
            <a:spAutoFit/>
          </a:bodyPr>
          <a:lstStyle>
            <a:lvl1pPr algn="l" defTabSz="914363" rtl="0" eaLnBrk="1" latinLnBrk="0" hangingPunct="1">
              <a:lnSpc>
                <a:spcPct val="90000"/>
              </a:lnSpc>
              <a:spcBef>
                <a:spcPts val="0"/>
              </a:spcBef>
              <a:spcAft>
                <a:spcPts val="600"/>
              </a:spcAft>
              <a:buClr>
                <a:schemeClr val="tx1"/>
              </a:buClr>
              <a:buSzPct val="70000"/>
              <a:buFontTx/>
              <a:buBlip>
                <a:blip r:embed="rId2"/>
              </a:buBlip>
              <a:defRPr lang="en-US" sz="2400" kern="1200" dirty="0" smtClean="0">
                <a:solidFill>
                  <a:schemeClr val="tx1"/>
                </a:solidFill>
                <a:latin typeface="Calibri" pitchFamily="34" charset="0"/>
                <a:ea typeface="+mn-ea"/>
                <a:cs typeface="+mn-cs"/>
              </a:defRPr>
            </a:lvl1pPr>
            <a:lvl2pPr algn="l" defTabSz="914363" rtl="0" eaLnBrk="1" latinLnBrk="0" hangingPunct="1">
              <a:lnSpc>
                <a:spcPct val="90000"/>
              </a:lnSpc>
              <a:spcBef>
                <a:spcPts val="0"/>
              </a:spcBef>
              <a:spcAft>
                <a:spcPts val="600"/>
              </a:spcAft>
              <a:buClr>
                <a:schemeClr val="tx1"/>
              </a:buClr>
              <a:buSzPct val="70000"/>
              <a:buFontTx/>
              <a:buBlip>
                <a:blip r:embed="rId2"/>
              </a:buBlip>
              <a:defRPr lang="en-US" sz="2000" kern="1200" dirty="0" smtClean="0">
                <a:solidFill>
                  <a:schemeClr val="tx1"/>
                </a:solidFill>
                <a:latin typeface="Calibri" pitchFamily="34" charset="0"/>
                <a:ea typeface="+mn-ea"/>
                <a:cs typeface="+mn-cs"/>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r>
              <a:rPr lang="en-US" dirty="0" smtClean="0"/>
              <a:t>Title:</a:t>
            </a:r>
          </a:p>
          <a:p>
            <a:r>
              <a:rPr lang="en-US" dirty="0" smtClean="0"/>
              <a:t>Technical Level:</a:t>
            </a:r>
          </a:p>
          <a:p>
            <a:r>
              <a:rPr lang="en-US" dirty="0" smtClean="0"/>
              <a:t>Intended Audience:</a:t>
            </a:r>
          </a:p>
          <a:p>
            <a:r>
              <a:rPr lang="en-US" dirty="0" smtClean="0"/>
              <a:t>Objectives (what do you want the audience to take away from this session):</a:t>
            </a:r>
          </a:p>
          <a:p>
            <a:pPr lvl="1"/>
            <a:r>
              <a:rPr lang="en-US" dirty="0" smtClean="0"/>
              <a:t>1. </a:t>
            </a:r>
          </a:p>
          <a:p>
            <a:pPr lvl="1"/>
            <a:r>
              <a:rPr lang="en-US" dirty="0" smtClean="0"/>
              <a:t>2.</a:t>
            </a:r>
          </a:p>
          <a:p>
            <a:pPr lvl="1"/>
            <a:r>
              <a:rPr lang="en-US" dirty="0" smtClean="0"/>
              <a:t>3.</a:t>
            </a:r>
          </a:p>
          <a:p>
            <a:r>
              <a:rPr lang="en-US" dirty="0" smtClean="0"/>
              <a:t>Presentation Outline (including demos):</a:t>
            </a:r>
          </a:p>
        </p:txBody>
      </p:sp>
      <p:sp>
        <p:nvSpPr>
          <p:cNvPr id="7"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algn="l" defTabSz="914363" rtl="0">
              <a:defRPr/>
            </a:pPr>
            <a:fld id="{ACC6DABA-E178-49C8-B135-4378B6D3DD69}" type="slidenum">
              <a:rPr lang="en-US" sz="1400" kern="1200" smtClean="0">
                <a:solidFill>
                  <a:srgbClr val="000000"/>
                </a:solidFill>
                <a:latin typeface="Calibri"/>
                <a:ea typeface="+mn-ea"/>
                <a:cs typeface="+mn-cs"/>
              </a:rPr>
              <a:pPr algn="l" defTabSz="914363" rtl="0">
                <a:defRPr/>
              </a:pPr>
              <a:t>‹#›</a:t>
            </a:fld>
            <a:endParaRPr lang="en-US" sz="1400" kern="1200" dirty="0">
              <a:solidFill>
                <a:srgbClr val="000000"/>
              </a:solidFill>
              <a:latin typeface="Calibri"/>
              <a:ea typeface="+mn-ea"/>
              <a:cs typeface="+mn-cs"/>
            </a:endParaRPr>
          </a:p>
        </p:txBody>
      </p:sp>
      <p:sp>
        <p:nvSpPr>
          <p:cNvPr id="10" name="Text Box 4"/>
          <p:cNvSpPr txBox="1">
            <a:spLocks noChangeArrowheads="1"/>
          </p:cNvSpPr>
          <p:nvPr userDrawn="1"/>
        </p:nvSpPr>
        <p:spPr bwMode="auto">
          <a:xfrm>
            <a:off x="381000" y="926926"/>
            <a:ext cx="8382000" cy="885423"/>
          </a:xfrm>
          <a:prstGeom prst="rect">
            <a:avLst/>
          </a:prstGeom>
          <a:solidFill>
            <a:srgbClr val="FFFF99"/>
          </a:solidFill>
          <a:ln w="38100">
            <a:solidFill>
              <a:srgbClr val="FFFF00"/>
            </a:solidFill>
            <a:miter lim="800000"/>
            <a:headEnd/>
            <a:tailEnd/>
          </a:ln>
        </p:spPr>
        <p:txBody>
          <a:bodyPr lIns="91436" tIns="45718" rIns="91436" bIns="45718"/>
          <a:lstStyle/>
          <a:p>
            <a:pPr algn="l" defTabSz="914363" rtl="0"/>
            <a:r>
              <a:rPr lang="en-US" kern="1200" dirty="0">
                <a:solidFill>
                  <a:srgbClr val="990033"/>
                </a:solidFill>
                <a:latin typeface="Calibri"/>
                <a:ea typeface="+mn-ea"/>
                <a:cs typeface="+mn-cs"/>
              </a:rPr>
              <a:t>Speaker instructions: </a:t>
            </a:r>
            <a:r>
              <a:rPr lang="en-US" sz="1600" kern="1200" dirty="0">
                <a:solidFill>
                  <a:srgbClr val="000000"/>
                </a:solidFill>
                <a:latin typeface="Calibri"/>
                <a:ea typeface="+mn-ea"/>
                <a:cs typeface="+mn-cs"/>
              </a:rPr>
              <a:t>Complete this slide to assist your SME (subject matter expert) in evaluating your presentation flow, topic coverage, demo integration and alignment of content to your session description and level. </a:t>
            </a:r>
          </a:p>
          <a:p>
            <a:pPr algn="l" defTabSz="914363" rtl="0">
              <a:lnSpc>
                <a:spcPct val="90000"/>
              </a:lnSpc>
              <a:spcBef>
                <a:spcPct val="20000"/>
              </a:spcBef>
            </a:pPr>
            <a:endParaRPr lang="en-US" kern="1200" dirty="0">
              <a:solidFill>
                <a:srgbClr val="990033"/>
              </a:solidFill>
              <a:latin typeface="Calibri"/>
              <a:ea typeface="+mn-ea"/>
              <a:cs typeface="+mn-cs"/>
            </a:endParaRPr>
          </a:p>
        </p:txBody>
      </p:sp>
    </p:spTree>
  </p:cSld>
  <p:clrMapOvr>
    <a:masterClrMapping/>
  </p:clrMapOvr>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Resources for Developers">
    <p:spTree>
      <p:nvGrpSpPr>
        <p:cNvPr id="1" name=""/>
        <p:cNvGrpSpPr/>
        <p:nvPr/>
      </p:nvGrpSpPr>
      <p:grpSpPr>
        <a:xfrm>
          <a:off x="0" y="0"/>
          <a:ext cx="0" cy="0"/>
          <a:chOff x="0" y="0"/>
          <a:chExt cx="0" cy="0"/>
        </a:xfrm>
      </p:grpSpPr>
      <p:sp>
        <p:nvSpPr>
          <p:cNvPr id="3" name="Rounded Rectangle 2"/>
          <p:cNvSpPr/>
          <p:nvPr userDrawn="1"/>
        </p:nvSpPr>
        <p:spPr bwMode="auto">
          <a:xfrm>
            <a:off x="0" y="990600"/>
            <a:ext cx="914400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rtl="0" fontAlgn="base">
              <a:spcBef>
                <a:spcPct val="0"/>
              </a:spcBef>
              <a:spcAft>
                <a:spcPct val="0"/>
              </a:spcAft>
              <a:defRPr/>
            </a:pPr>
            <a:endParaRPr lang="en-US" sz="1600" kern="1200" dirty="0">
              <a:solidFill>
                <a:srgbClr val="FFFFFF"/>
              </a:solidFill>
              <a:effectLst>
                <a:outerShdw blurRad="38100" dist="38100" dir="2700000" algn="tl">
                  <a:srgbClr val="000000">
                    <a:alpha val="43137"/>
                  </a:srgbClr>
                </a:outerShdw>
              </a:effectLst>
              <a:latin typeface="Calibri" pitchFamily="34" charset="0"/>
              <a:ea typeface="+mn-ea"/>
              <a:cs typeface="+mn-cs"/>
            </a:endParaRPr>
          </a:p>
        </p:txBody>
      </p:sp>
      <p:sp>
        <p:nvSpPr>
          <p:cNvPr id="4" name="Rounded Rectangle 3"/>
          <p:cNvSpPr/>
          <p:nvPr userDrawn="1"/>
        </p:nvSpPr>
        <p:spPr bwMode="auto">
          <a:xfrm>
            <a:off x="0" y="3429000"/>
            <a:ext cx="586740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rtl="0" fontAlgn="base">
              <a:spcBef>
                <a:spcPct val="0"/>
              </a:spcBef>
              <a:spcAft>
                <a:spcPct val="0"/>
              </a:spcAft>
              <a:defRPr/>
            </a:pPr>
            <a:endParaRPr lang="en-US" sz="1600" kern="1200" dirty="0">
              <a:solidFill>
                <a:srgbClr val="FFFFFF"/>
              </a:solidFill>
              <a:effectLst>
                <a:outerShdw blurRad="38100" dist="38100" dir="2700000" algn="tl">
                  <a:srgbClr val="000000">
                    <a:alpha val="43137"/>
                  </a:srgbClr>
                </a:outerShdw>
              </a:effectLst>
              <a:latin typeface="Calibri" pitchFamily="34" charset="0"/>
              <a:ea typeface="+mn-ea"/>
              <a:cs typeface="+mn-cs"/>
            </a:endParaRPr>
          </a:p>
        </p:txBody>
      </p:sp>
      <p:pic>
        <p:nvPicPr>
          <p:cNvPr id="5" name="Picture 4" descr="C:\Users\bmarb\AppData\Local\Temp\msohtmlclip1\01\clip_image001.png"/>
          <p:cNvPicPr>
            <a:picLocks noChangeAspect="1" noChangeArrowheads="1"/>
          </p:cNvPicPr>
          <p:nvPr userDrawn="1"/>
        </p:nvPicPr>
        <p:blipFill>
          <a:blip r:embed="rId2"/>
          <a:srcRect/>
          <a:stretch>
            <a:fillRect/>
          </a:stretch>
        </p:blipFill>
        <p:spPr bwMode="auto">
          <a:xfrm>
            <a:off x="4579144" y="2209800"/>
            <a:ext cx="4183856" cy="3213202"/>
          </a:xfrm>
          <a:prstGeom prst="rect">
            <a:avLst/>
          </a:prstGeom>
          <a:noFill/>
          <a:ln>
            <a:noFill/>
          </a:ln>
          <a:effectLst>
            <a:glow rad="101600">
              <a:schemeClr val="accent6">
                <a:satMod val="175000"/>
                <a:alpha val="40000"/>
              </a:schemeClr>
            </a:glow>
            <a:reflection blurRad="6350" stA="52000" endA="300" endPos="35000" dir="5400000" sy="-100000" algn="bl" rotWithShape="0"/>
          </a:effectLst>
          <a:scene3d>
            <a:camera prst="perspectiveHeroicExtremeLeftFacing" fov="3000000">
              <a:rot lat="777496" lon="1390288" rev="21572207"/>
            </a:camera>
            <a:lightRig rig="threePt" dir="t"/>
          </a:scene3d>
        </p:spPr>
      </p:pic>
      <p:grpSp>
        <p:nvGrpSpPr>
          <p:cNvPr id="2" name="Group 29"/>
          <p:cNvGrpSpPr/>
          <p:nvPr userDrawn="1"/>
        </p:nvGrpSpPr>
        <p:grpSpPr>
          <a:xfrm>
            <a:off x="228600" y="1247775"/>
            <a:ext cx="457200" cy="457200"/>
            <a:chOff x="0" y="1400175"/>
            <a:chExt cx="457200" cy="457200"/>
          </a:xfrm>
        </p:grpSpPr>
        <p:sp>
          <p:nvSpPr>
            <p:cNvPr id="7" name="Oval 6"/>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algn="ctr" defTabSz="914363" rtl="0">
                <a:defRPr/>
              </a:pPr>
              <a:endParaRPr lang="en-US" kern="1200">
                <a:solidFill>
                  <a:sysClr val="window" lastClr="FFFFFF"/>
                </a:solidFill>
                <a:latin typeface="Calibri"/>
                <a:ea typeface="+mn-ea"/>
                <a:cs typeface="+mn-cs"/>
              </a:endParaRPr>
            </a:p>
          </p:txBody>
        </p:sp>
        <p:sp>
          <p:nvSpPr>
            <p:cNvPr id="8" name="Oval 7"/>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algn="ctr" defTabSz="914363" rtl="0">
                <a:defRPr/>
              </a:pPr>
              <a:endParaRPr lang="en-US" kern="1200">
                <a:solidFill>
                  <a:sysClr val="window" lastClr="FFFFFF"/>
                </a:solidFill>
                <a:latin typeface="Calibri"/>
                <a:ea typeface="+mn-ea"/>
                <a:cs typeface="+mn-cs"/>
              </a:endParaRPr>
            </a:p>
          </p:txBody>
        </p:sp>
        <p:sp>
          <p:nvSpPr>
            <p:cNvPr id="9" name="Oval 8"/>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algn="ctr" defTabSz="914363" rtl="0">
                <a:defRPr/>
              </a:pPr>
              <a:endParaRPr lang="en-US" kern="1200">
                <a:solidFill>
                  <a:sysClr val="window" lastClr="FFFFFF"/>
                </a:solidFill>
                <a:latin typeface="Calibri"/>
                <a:ea typeface="+mn-ea"/>
                <a:cs typeface="+mn-cs"/>
              </a:endParaRPr>
            </a:p>
          </p:txBody>
        </p:sp>
      </p:grpSp>
      <p:grpSp>
        <p:nvGrpSpPr>
          <p:cNvPr id="6" name="Group 33"/>
          <p:cNvGrpSpPr/>
          <p:nvPr userDrawn="1"/>
        </p:nvGrpSpPr>
        <p:grpSpPr>
          <a:xfrm>
            <a:off x="228600" y="3671887"/>
            <a:ext cx="457200" cy="457200"/>
            <a:chOff x="0" y="1400175"/>
            <a:chExt cx="457200" cy="457200"/>
          </a:xfrm>
        </p:grpSpPr>
        <p:sp>
          <p:nvSpPr>
            <p:cNvPr id="11" name="Oval 10"/>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algn="ctr" defTabSz="914363" rtl="0">
                <a:defRPr/>
              </a:pPr>
              <a:endParaRPr lang="en-US" kern="1200">
                <a:solidFill>
                  <a:sysClr val="window" lastClr="FFFFFF"/>
                </a:solidFill>
                <a:latin typeface="Calibri"/>
                <a:ea typeface="+mn-ea"/>
                <a:cs typeface="+mn-cs"/>
              </a:endParaRPr>
            </a:p>
          </p:txBody>
        </p:sp>
        <p:sp>
          <p:nvSpPr>
            <p:cNvPr id="12" name="Oval 11"/>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algn="ctr" defTabSz="914363" rtl="0">
                <a:defRPr/>
              </a:pPr>
              <a:endParaRPr lang="en-US" kern="1200">
                <a:solidFill>
                  <a:sysClr val="window" lastClr="FFFFFF"/>
                </a:solidFill>
                <a:latin typeface="Calibri"/>
                <a:ea typeface="+mn-ea"/>
                <a:cs typeface="+mn-cs"/>
              </a:endParaRPr>
            </a:p>
          </p:txBody>
        </p:sp>
        <p:sp>
          <p:nvSpPr>
            <p:cNvPr id="13" name="Oval 12"/>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algn="ctr" defTabSz="914363" rtl="0">
                <a:defRPr/>
              </a:pPr>
              <a:endParaRPr lang="en-US" kern="1200">
                <a:solidFill>
                  <a:sysClr val="window" lastClr="FFFFFF"/>
                </a:solidFill>
                <a:latin typeface="Calibri"/>
                <a:ea typeface="+mn-ea"/>
                <a:cs typeface="+mn-cs"/>
              </a:endParaRPr>
            </a:p>
          </p:txBody>
        </p:sp>
      </p:grpSp>
      <p:sp>
        <p:nvSpPr>
          <p:cNvPr id="15" name="Oval 14"/>
          <p:cNvSpPr/>
          <p:nvPr userDrawn="1"/>
        </p:nvSpPr>
        <p:spPr bwMode="auto">
          <a:xfrm>
            <a:off x="95250" y="1085850"/>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2300" kern="1200" dirty="0">
              <a:solidFill>
                <a:srgbClr val="FFFFFF"/>
              </a:solidFill>
              <a:effectLst>
                <a:outerShdw blurRad="38100" dist="38100" dir="2700000" algn="tl">
                  <a:srgbClr val="000000">
                    <a:alpha val="43137"/>
                  </a:srgbClr>
                </a:outerShdw>
              </a:effectLst>
              <a:latin typeface="Calibri" pitchFamily="34" charset="0"/>
              <a:ea typeface="+mn-ea"/>
              <a:cs typeface="+mn-cs"/>
            </a:endParaRPr>
          </a:p>
        </p:txBody>
      </p:sp>
      <p:sp>
        <p:nvSpPr>
          <p:cNvPr id="16" name="Oval 15"/>
          <p:cNvSpPr/>
          <p:nvPr userDrawn="1"/>
        </p:nvSpPr>
        <p:spPr bwMode="auto">
          <a:xfrm>
            <a:off x="95250" y="3519487"/>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2300" kern="1200" dirty="0">
              <a:solidFill>
                <a:srgbClr val="FFFFFF"/>
              </a:solidFill>
              <a:effectLst>
                <a:outerShdw blurRad="38100" dist="38100" dir="2700000" algn="tl">
                  <a:srgbClr val="000000">
                    <a:alpha val="43137"/>
                  </a:srgbClr>
                </a:outerShdw>
              </a:effectLst>
              <a:latin typeface="Calibri" pitchFamily="34" charset="0"/>
              <a:ea typeface="+mn-ea"/>
              <a:cs typeface="+mn-cs"/>
            </a:endParaRPr>
          </a:p>
        </p:txBody>
      </p:sp>
      <p:pic>
        <p:nvPicPr>
          <p:cNvPr id="17" name="Picture 16" descr="msdn_1inch_rgb.png"/>
          <p:cNvPicPr>
            <a:picLocks noChangeAspect="1"/>
          </p:cNvPicPr>
          <p:nvPr userDrawn="1"/>
        </p:nvPicPr>
        <p:blipFill>
          <a:blip r:embed="rId3"/>
          <a:stretch>
            <a:fillRect/>
          </a:stretch>
        </p:blipFill>
        <p:spPr bwMode="invGray">
          <a:xfrm>
            <a:off x="838200" y="3505200"/>
            <a:ext cx="1857375" cy="942975"/>
          </a:xfrm>
          <a:prstGeom prst="rect">
            <a:avLst/>
          </a:prstGeom>
        </p:spPr>
      </p:pic>
      <p:sp>
        <p:nvSpPr>
          <p:cNvPr id="18" name="Rectangle 17"/>
          <p:cNvSpPr/>
          <p:nvPr userDrawn="1"/>
        </p:nvSpPr>
        <p:spPr>
          <a:xfrm>
            <a:off x="838200" y="2286000"/>
            <a:ext cx="4572000" cy="954107"/>
          </a:xfrm>
          <a:prstGeom prst="rect">
            <a:avLst/>
          </a:prstGeom>
        </p:spPr>
        <p:txBody>
          <a:bodyPr>
            <a:spAutoFit/>
          </a:bodyPr>
          <a:lstStyle/>
          <a:p>
            <a:pPr algn="l" defTabSz="914363" rtl="0">
              <a:spcBef>
                <a:spcPts val="600"/>
              </a:spcBef>
            </a:pPr>
            <a:r>
              <a:rPr lang="en-US" sz="2000" kern="1200" dirty="0">
                <a:solidFill>
                  <a:srgbClr val="FFFFFF"/>
                </a:solidFill>
                <a:latin typeface="Calibri"/>
                <a:ea typeface="+mn-ea"/>
                <a:cs typeface="+mn-cs"/>
                <a:hlinkClick r:id="rId4"/>
              </a:rPr>
              <a:t>www.microsoft.com/teched</a:t>
            </a:r>
            <a:r>
              <a:rPr lang="en-US" sz="2000" kern="1200" dirty="0">
                <a:solidFill>
                  <a:srgbClr val="FFFFFF"/>
                </a:solidFill>
                <a:latin typeface="Calibri"/>
                <a:ea typeface="+mn-ea"/>
                <a:cs typeface="+mn-cs"/>
              </a:rPr>
              <a:t> </a:t>
            </a:r>
          </a:p>
          <a:p>
            <a:pPr lvl="1" algn="l" defTabSz="914363" rtl="0">
              <a:tabLst>
                <a:tab pos="1828800" algn="l"/>
              </a:tabLst>
            </a:pPr>
            <a:r>
              <a:rPr lang="en-US" kern="1200" dirty="0" err="1">
                <a:solidFill>
                  <a:srgbClr val="FFFFFF"/>
                </a:solidFill>
                <a:latin typeface="Calibri"/>
                <a:ea typeface="+mn-ea"/>
                <a:cs typeface="+mn-cs"/>
              </a:rPr>
              <a:t>Tech·Talks</a:t>
            </a:r>
            <a:r>
              <a:rPr lang="en-US" kern="1200" dirty="0">
                <a:solidFill>
                  <a:srgbClr val="FFFFFF"/>
                </a:solidFill>
                <a:latin typeface="Calibri"/>
                <a:ea typeface="+mn-ea"/>
                <a:cs typeface="+mn-cs"/>
              </a:rPr>
              <a:t>	</a:t>
            </a:r>
            <a:r>
              <a:rPr lang="en-US" kern="1200" dirty="0" err="1">
                <a:solidFill>
                  <a:srgbClr val="FFFFFF"/>
                </a:solidFill>
                <a:latin typeface="Calibri"/>
                <a:ea typeface="+mn-ea"/>
                <a:cs typeface="+mn-cs"/>
              </a:rPr>
              <a:t>Tech·Ed</a:t>
            </a:r>
            <a:r>
              <a:rPr lang="en-US" kern="1200" dirty="0">
                <a:solidFill>
                  <a:srgbClr val="FFFFFF"/>
                </a:solidFill>
                <a:latin typeface="Calibri"/>
                <a:ea typeface="+mn-ea"/>
                <a:cs typeface="+mn-cs"/>
              </a:rPr>
              <a:t> Bloggers</a:t>
            </a:r>
          </a:p>
          <a:p>
            <a:pPr lvl="1" algn="l" defTabSz="914363" rtl="0">
              <a:tabLst>
                <a:tab pos="1828800" algn="l"/>
              </a:tabLst>
            </a:pPr>
            <a:r>
              <a:rPr lang="en-US" kern="1200" dirty="0">
                <a:solidFill>
                  <a:srgbClr val="FFFFFF"/>
                </a:solidFill>
                <a:latin typeface="Calibri"/>
                <a:ea typeface="+mn-ea"/>
                <a:cs typeface="+mn-cs"/>
              </a:rPr>
              <a:t>Live Simulcasts	Virtual Labs</a:t>
            </a:r>
          </a:p>
        </p:txBody>
      </p:sp>
      <p:sp>
        <p:nvSpPr>
          <p:cNvPr id="19" name="Rectangle 18"/>
          <p:cNvSpPr/>
          <p:nvPr userDrawn="1"/>
        </p:nvSpPr>
        <p:spPr>
          <a:xfrm>
            <a:off x="838200" y="4419600"/>
            <a:ext cx="4572000" cy="1046440"/>
          </a:xfrm>
          <a:prstGeom prst="rect">
            <a:avLst/>
          </a:prstGeom>
        </p:spPr>
        <p:txBody>
          <a:bodyPr>
            <a:spAutoFit/>
          </a:bodyPr>
          <a:lstStyle/>
          <a:p>
            <a:pPr algn="l" defTabSz="914363" rtl="0">
              <a:spcBef>
                <a:spcPts val="600"/>
              </a:spcBef>
              <a:tabLst>
                <a:tab pos="1828800" algn="l"/>
              </a:tabLst>
            </a:pPr>
            <a:r>
              <a:rPr lang="en-US" sz="2000" kern="1200" dirty="0">
                <a:solidFill>
                  <a:srgbClr val="FFFFFF"/>
                </a:solidFill>
                <a:latin typeface="Calibri"/>
                <a:ea typeface="+mn-ea"/>
                <a:cs typeface="+mn-cs"/>
                <a:hlinkClick r:id="rId5"/>
              </a:rPr>
              <a:t>http://microsoft.com/msdn</a:t>
            </a:r>
            <a:r>
              <a:rPr lang="en-US" sz="2400" b="1" kern="1200" dirty="0">
                <a:solidFill>
                  <a:srgbClr val="FFFFFF"/>
                </a:solidFill>
                <a:latin typeface="Calibri"/>
                <a:ea typeface="+mn-ea"/>
                <a:cs typeface="+mn-cs"/>
              </a:rPr>
              <a:t>  </a:t>
            </a:r>
            <a:endParaRPr lang="en-US" sz="2400" kern="1200" dirty="0">
              <a:solidFill>
                <a:srgbClr val="FFFFFF"/>
              </a:solidFill>
              <a:latin typeface="Calibri"/>
              <a:ea typeface="+mn-ea"/>
              <a:cs typeface="+mn-cs"/>
            </a:endParaRPr>
          </a:p>
          <a:p>
            <a:pPr marL="457182" lvl="1" algn="l" defTabSz="914363" rtl="0">
              <a:tabLst>
                <a:tab pos="1828800" algn="l"/>
              </a:tabLst>
            </a:pPr>
            <a:endParaRPr lang="en-US" kern="1200" dirty="0">
              <a:solidFill>
                <a:srgbClr val="FFFFFF"/>
              </a:solidFill>
              <a:latin typeface="Calibri"/>
              <a:ea typeface="+mn-ea"/>
              <a:cs typeface="+mn-cs"/>
            </a:endParaRPr>
          </a:p>
          <a:p>
            <a:pPr lvl="1" algn="l" defTabSz="914363" rtl="0">
              <a:tabLst>
                <a:tab pos="1828800" algn="l"/>
              </a:tabLst>
            </a:pPr>
            <a:r>
              <a:rPr lang="en-US" kern="1200" dirty="0">
                <a:solidFill>
                  <a:srgbClr val="FFFFFF"/>
                </a:solidFill>
                <a:latin typeface="Calibri"/>
                <a:ea typeface="+mn-ea"/>
                <a:cs typeface="+mn-cs"/>
              </a:rPr>
              <a:t>Developer’s Kit, Licenses, and MORE!</a:t>
            </a:r>
          </a:p>
        </p:txBody>
      </p:sp>
      <p:pic>
        <p:nvPicPr>
          <p:cNvPr id="20" name="Picture 19" descr="TechEd_online.png"/>
          <p:cNvPicPr>
            <a:picLocks noChangeAspect="1"/>
          </p:cNvPicPr>
          <p:nvPr userDrawn="1"/>
        </p:nvPicPr>
        <p:blipFill>
          <a:blip r:embed="rId6"/>
          <a:stretch>
            <a:fillRect/>
          </a:stretch>
        </p:blipFill>
        <p:spPr bwMode="invGray">
          <a:xfrm>
            <a:off x="914400" y="1209675"/>
            <a:ext cx="2409825" cy="1076325"/>
          </a:xfrm>
          <a:prstGeom prst="rect">
            <a:avLst/>
          </a:prstGeom>
        </p:spPr>
      </p:pic>
      <p:sp>
        <p:nvSpPr>
          <p:cNvPr id="22" name="Title 1"/>
          <p:cNvSpPr txBox="1">
            <a:spLocks/>
          </p:cNvSpPr>
          <p:nvPr userDrawn="1"/>
        </p:nvSpPr>
        <p:spPr>
          <a:xfrm>
            <a:off x="381000" y="228600"/>
            <a:ext cx="8375946" cy="664797"/>
          </a:xfrm>
          <a:prstGeom prst="rect">
            <a:avLst/>
          </a:prstGeom>
        </p:spPr>
        <p:txBody>
          <a:bodyPr vert="horz" wrap="square" lIns="0" tIns="0" rIns="0" bIns="0" rtlCol="0" anchor="t">
            <a:normAutofit/>
          </a:bodyPr>
          <a:lstStyle/>
          <a:p>
            <a:pPr algn="l" defTabSz="914363" rtl="0">
              <a:lnSpc>
                <a:spcPct val="90000"/>
              </a:lnSpc>
              <a:spcBef>
                <a:spcPct val="0"/>
              </a:spcBef>
              <a:defRPr/>
            </a:pPr>
            <a:r>
              <a:rPr lang="en-US" sz="4800" kern="1200" spc="-100" dirty="0">
                <a:ln w="3175">
                  <a:noFill/>
                </a:ln>
                <a:solidFill>
                  <a:srgbClr val="FFFFFF"/>
                </a:solidFill>
                <a:latin typeface="Calibri" pitchFamily="34" charset="0"/>
                <a:ea typeface="+mn-ea"/>
                <a:cs typeface="Arial" charset="0"/>
              </a:rPr>
              <a:t>Resources for Developers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par>
                          <p:cTn id="9" fill="hold">
                            <p:stCondLst>
                              <p:cond delay="0"/>
                            </p:stCondLst>
                            <p:childTnLst>
                              <p:par>
                                <p:cTn id="10" presetID="10" presetClass="exit" presetSubtype="0" fill="hold" grpId="1" nodeType="afterEffect">
                                  <p:stCondLst>
                                    <p:cond delay="200"/>
                                  </p:stCondLst>
                                  <p:childTnLst>
                                    <p:animEffect transition="out" filter="fade">
                                      <p:cBhvr>
                                        <p:cTn id="11" dur="2000"/>
                                        <p:tgtEl>
                                          <p:spTgt spid="15"/>
                                        </p:tgtEl>
                                      </p:cBhvr>
                                    </p:animEffect>
                                    <p:set>
                                      <p:cBhvr>
                                        <p:cTn id="12" dur="1" fill="hold">
                                          <p:stCondLst>
                                            <p:cond delay="1999"/>
                                          </p:stCondLst>
                                        </p:cTn>
                                        <p:tgtEl>
                                          <p:spTgt spid="15"/>
                                        </p:tgtEl>
                                        <p:attrNameLst>
                                          <p:attrName>style.visibility</p:attrName>
                                        </p:attrNameLst>
                                      </p:cBhvr>
                                      <p:to>
                                        <p:strVal val="hidden"/>
                                      </p:to>
                                    </p:set>
                                  </p:childTnLst>
                                </p:cTn>
                              </p:par>
                              <p:par>
                                <p:cTn id="13" presetID="1" presetClass="entr" presetSubtype="0" fill="hold" grpId="0" nodeType="withEffect">
                                  <p:stCondLst>
                                    <p:cond delay="80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800"/>
                                  </p:stCondLst>
                                  <p:childTnLst>
                                    <p:set>
                                      <p:cBhvr>
                                        <p:cTn id="16" dur="1" fill="hold">
                                          <p:stCondLst>
                                            <p:cond delay="0"/>
                                          </p:stCondLst>
                                        </p:cTn>
                                        <p:tgtEl>
                                          <p:spTgt spid="6"/>
                                        </p:tgtEl>
                                        <p:attrNameLst>
                                          <p:attrName>style.visibility</p:attrName>
                                        </p:attrNameLst>
                                      </p:cBhvr>
                                      <p:to>
                                        <p:strVal val="visible"/>
                                      </p:to>
                                    </p:set>
                                  </p:childTnLst>
                                </p:cTn>
                              </p:par>
                              <p:par>
                                <p:cTn id="17" presetID="10" presetClass="exit" presetSubtype="0" fill="hold" grpId="1" nodeType="withEffect">
                                  <p:stCondLst>
                                    <p:cond delay="1000"/>
                                  </p:stCondLst>
                                  <p:childTnLst>
                                    <p:animEffect transition="out" filter="fade">
                                      <p:cBhvr>
                                        <p:cTn id="18" dur="2000"/>
                                        <p:tgtEl>
                                          <p:spTgt spid="16"/>
                                        </p:tgtEl>
                                      </p:cBhvr>
                                    </p:animEffect>
                                    <p:set>
                                      <p:cBhvr>
                                        <p:cTn id="19" dur="1" fill="hold">
                                          <p:stCondLst>
                                            <p:cond delay="19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6" grpId="0" animBg="1"/>
      <p:bldP spid="16" grpId="1" animBg="1"/>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Related Content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28600"/>
            <a:ext cx="8375946" cy="664797"/>
          </a:xfrm>
        </p:spPr>
        <p:txBody>
          <a:bodyPr/>
          <a:lstStyle>
            <a:lvl1pPr marL="0" marR="0" indent="0" defTabSz="914363" rtl="0" eaLnBrk="1" fontAlgn="auto" latinLnBrk="0" hangingPunct="1">
              <a:lnSpc>
                <a:spcPct val="90000"/>
              </a:lnSpc>
              <a:spcBef>
                <a:spcPct val="0"/>
              </a:spcBef>
              <a:spcAft>
                <a:spcPts val="0"/>
              </a:spcAft>
              <a:tabLst/>
              <a:defRPr baseline="0"/>
            </a:lvl1pPr>
          </a:lstStyle>
          <a:p>
            <a:pPr marL="0" marR="0" lvl="0" indent="0" defTabSz="914363" rtl="0" eaLnBrk="1" fontAlgn="auto" latinLnBrk="0" hangingPunct="1">
              <a:lnSpc>
                <a:spcPct val="90000"/>
              </a:lnSpc>
              <a:spcBef>
                <a:spcPct val="0"/>
              </a:spcBef>
              <a:spcAft>
                <a:spcPts val="0"/>
              </a:spcAft>
              <a:tabLst/>
              <a:defRPr/>
            </a:pPr>
            <a:r>
              <a:rPr kumimoji="0" lang="en-US" sz="4800" b="0" i="0" u="none" strike="noStrike" kern="1200" cap="none" spc="-100" normalizeH="0" baseline="0" noProof="0" dirty="0" smtClean="0">
                <a:ln w="3175">
                  <a:noFill/>
                </a:ln>
                <a:solidFill>
                  <a:schemeClr val="tx1"/>
                </a:solidFill>
                <a:effectLst/>
                <a:uLnTx/>
                <a:uFillTx/>
                <a:latin typeface="Calibri" pitchFamily="34" charset="0"/>
                <a:ea typeface="+mn-ea"/>
                <a:cs typeface="Arial" charset="0"/>
              </a:rPr>
              <a:t>Related Content</a:t>
            </a:r>
            <a:endParaRPr kumimoji="0" lang="en-US" sz="4800" b="0" i="0" u="none" strike="noStrike" kern="1200" cap="none" spc="-100" normalizeH="0" baseline="0" noProof="0" dirty="0">
              <a:ln w="3175">
                <a:noFill/>
              </a:ln>
              <a:solidFill>
                <a:schemeClr val="tx1"/>
              </a:solidFill>
              <a:effectLst/>
              <a:uLnTx/>
              <a:uFillTx/>
              <a:latin typeface="Calibri" pitchFamily="34" charset="0"/>
              <a:ea typeface="+mn-ea"/>
              <a:cs typeface="Arial" charset="0"/>
            </a:endParaRPr>
          </a:p>
        </p:txBody>
      </p:sp>
      <p:sp>
        <p:nvSpPr>
          <p:cNvPr id="11" name="Content Placeholder 10"/>
          <p:cNvSpPr>
            <a:spLocks noGrp="1"/>
          </p:cNvSpPr>
          <p:nvPr>
            <p:ph sz="quarter" idx="10" hasCustomPrompt="1"/>
          </p:nvPr>
        </p:nvSpPr>
        <p:spPr>
          <a:xfrm>
            <a:off x="381000" y="1414460"/>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Breakout Sessions (session codes and titles)</a:t>
            </a:r>
          </a:p>
        </p:txBody>
      </p:sp>
      <p:sp>
        <p:nvSpPr>
          <p:cNvPr id="12" name="Content Placeholder 10"/>
          <p:cNvSpPr>
            <a:spLocks noGrp="1"/>
          </p:cNvSpPr>
          <p:nvPr>
            <p:ph sz="quarter" idx="11" hasCustomPrompt="1"/>
          </p:nvPr>
        </p:nvSpPr>
        <p:spPr>
          <a:xfrm>
            <a:off x="381000" y="2347421"/>
            <a:ext cx="8385048" cy="624379"/>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t>Interactive </a:t>
            </a:r>
            <a:r>
              <a:rPr lang="en-US" dirty="0" smtClean="0">
                <a:solidFill>
                  <a:srgbClr val="FFFFFF"/>
                </a:solidFill>
                <a:effectLst>
                  <a:outerShdw blurRad="38100" dist="38100" dir="2700000" algn="tl">
                    <a:srgbClr val="000000">
                      <a:alpha val="43137"/>
                    </a:srgbClr>
                  </a:outerShdw>
                </a:effectLst>
              </a:rPr>
              <a:t>Sessions (session codes and titles)</a:t>
            </a:r>
          </a:p>
        </p:txBody>
      </p:sp>
      <p:sp>
        <p:nvSpPr>
          <p:cNvPr id="13" name="Content Placeholder 10"/>
          <p:cNvSpPr>
            <a:spLocks noGrp="1"/>
          </p:cNvSpPr>
          <p:nvPr>
            <p:ph sz="quarter" idx="12" hasCustomPrompt="1"/>
          </p:nvPr>
        </p:nvSpPr>
        <p:spPr>
          <a:xfrm>
            <a:off x="381000" y="3280383"/>
            <a:ext cx="8385048" cy="292697"/>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Calibri" pitchFamily="34" charset="0"/>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Hands-on Labs (session codes and titles)</a:t>
            </a: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 name="Content Placeholder 10"/>
          <p:cNvSpPr>
            <a:spLocks noGrp="1"/>
          </p:cNvSpPr>
          <p:nvPr>
            <p:ph sz="quarter" idx="13" hasCustomPrompt="1"/>
          </p:nvPr>
        </p:nvSpPr>
        <p:spPr>
          <a:xfrm>
            <a:off x="381000" y="4213345"/>
            <a:ext cx="8385048" cy="685226"/>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baseline="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Other Resources (books, websites, etc.)</a:t>
            </a:r>
          </a:p>
        </p:txBody>
      </p:sp>
      <p:sp>
        <p:nvSpPr>
          <p:cNvPr id="7"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algn="l" defTabSz="914363" rtl="0">
              <a:defRPr/>
            </a:pPr>
            <a:fld id="{ACC6DABA-E178-49C8-B135-4378B6D3DD69}" type="slidenum">
              <a:rPr lang="en-US" sz="1400" kern="1200" smtClean="0">
                <a:solidFill>
                  <a:srgbClr val="FFFFFF">
                    <a:tint val="75000"/>
                  </a:srgbClr>
                </a:solidFill>
                <a:latin typeface="Calibri"/>
                <a:ea typeface="+mn-ea"/>
                <a:cs typeface="+mn-cs"/>
              </a:rPr>
              <a:pPr algn="l" defTabSz="914363" rtl="0">
                <a:defRPr/>
              </a:pPr>
              <a:t>‹#›</a:t>
            </a:fld>
            <a:endParaRPr lang="en-US" sz="1400" kern="1200" dirty="0">
              <a:solidFill>
                <a:srgbClr val="FFFFFF">
                  <a:tint val="75000"/>
                </a:srgbClr>
              </a:solidFill>
              <a:latin typeface="Calibri"/>
              <a:ea typeface="+mn-ea"/>
              <a:cs typeface="+mn-cs"/>
            </a:endParaRPr>
          </a:p>
        </p:txBody>
      </p:sp>
    </p:spTree>
  </p:cSld>
  <p:clrMapOvr>
    <a:masterClrMapping/>
  </p:clrMapOvr>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rack Resources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28600"/>
            <a:ext cx="8375946" cy="664797"/>
          </a:xfrm>
        </p:spPr>
        <p:txBody>
          <a:bodyPr/>
          <a:lstStyle>
            <a:lvl1pPr>
              <a:defRPr baseline="0"/>
            </a:lvl1pPr>
          </a:lstStyle>
          <a:p>
            <a:r>
              <a:rPr lang="en-US" dirty="0" smtClean="0"/>
              <a:t>Track Resources</a:t>
            </a:r>
            <a:endParaRPr lang="en-US" dirty="0"/>
          </a:p>
        </p:txBody>
      </p:sp>
      <p:sp>
        <p:nvSpPr>
          <p:cNvPr id="11" name="Content Placeholder 10"/>
          <p:cNvSpPr>
            <a:spLocks noGrp="1"/>
          </p:cNvSpPr>
          <p:nvPr>
            <p:ph sz="quarter" idx="10" hasCustomPrompt="1"/>
          </p:nvPr>
        </p:nvSpPr>
        <p:spPr>
          <a:xfrm>
            <a:off x="381000" y="1414461"/>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1</a:t>
            </a:r>
            <a:endParaRPr lang="en-US" dirty="0"/>
          </a:p>
        </p:txBody>
      </p:sp>
      <p:sp>
        <p:nvSpPr>
          <p:cNvPr id="12" name="Content Placeholder 10"/>
          <p:cNvSpPr>
            <a:spLocks noGrp="1"/>
          </p:cNvSpPr>
          <p:nvPr>
            <p:ph sz="quarter" idx="11" hasCustomPrompt="1"/>
          </p:nvPr>
        </p:nvSpPr>
        <p:spPr>
          <a:xfrm>
            <a:off x="381000" y="2347422"/>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2</a:t>
            </a:r>
            <a:endParaRPr lang="en-US" dirty="0"/>
          </a:p>
        </p:txBody>
      </p:sp>
      <p:sp>
        <p:nvSpPr>
          <p:cNvPr id="13" name="Content Placeholder 10"/>
          <p:cNvSpPr>
            <a:spLocks noGrp="1"/>
          </p:cNvSpPr>
          <p:nvPr>
            <p:ph sz="quarter" idx="12" hasCustomPrompt="1"/>
          </p:nvPr>
        </p:nvSpPr>
        <p:spPr>
          <a:xfrm>
            <a:off x="381000" y="3280384"/>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3</a:t>
            </a:r>
            <a:endParaRPr lang="en-US" dirty="0"/>
          </a:p>
        </p:txBody>
      </p:sp>
      <p:sp>
        <p:nvSpPr>
          <p:cNvPr id="14" name="Content Placeholder 10"/>
          <p:cNvSpPr>
            <a:spLocks noGrp="1"/>
          </p:cNvSpPr>
          <p:nvPr>
            <p:ph sz="quarter" idx="13" hasCustomPrompt="1"/>
          </p:nvPr>
        </p:nvSpPr>
        <p:spPr>
          <a:xfrm>
            <a:off x="381000" y="4213346"/>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4</a:t>
            </a:r>
            <a:endParaRPr lang="en-US" dirty="0"/>
          </a:p>
        </p:txBody>
      </p:sp>
      <p:sp>
        <p:nvSpPr>
          <p:cNvPr id="7"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algn="l" defTabSz="914363" rtl="0">
              <a:defRPr/>
            </a:pPr>
            <a:fld id="{ACC6DABA-E178-49C8-B135-4378B6D3DD69}" type="slidenum">
              <a:rPr lang="en-US" sz="1400" kern="1200" smtClean="0">
                <a:solidFill>
                  <a:srgbClr val="FFFFFF">
                    <a:tint val="75000"/>
                  </a:srgbClr>
                </a:solidFill>
                <a:latin typeface="Calibri"/>
                <a:ea typeface="+mn-ea"/>
                <a:cs typeface="+mn-cs"/>
              </a:rPr>
              <a:pPr algn="l" defTabSz="914363" rtl="0">
                <a:defRPr/>
              </a:pPr>
              <a:t>‹#›</a:t>
            </a:fld>
            <a:endParaRPr lang="en-US" sz="1400" kern="1200" dirty="0">
              <a:solidFill>
                <a:srgbClr val="FFFFFF">
                  <a:tint val="75000"/>
                </a:srgbClr>
              </a:solidFill>
              <a:latin typeface="Calibri"/>
              <a:ea typeface="+mn-ea"/>
              <a:cs typeface="+mn-cs"/>
            </a:endParaRPr>
          </a:p>
        </p:txBody>
      </p:sp>
    </p:spTree>
  </p:cSld>
  <p:clrMapOvr>
    <a:masterClrMapping/>
  </p:clrMapOvr>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Eval Slide">
    <p:spTree>
      <p:nvGrpSpPr>
        <p:cNvPr id="1" name=""/>
        <p:cNvGrpSpPr/>
        <p:nvPr/>
      </p:nvGrpSpPr>
      <p:grpSpPr>
        <a:xfrm>
          <a:off x="0" y="0"/>
          <a:ext cx="0" cy="0"/>
          <a:chOff x="0" y="0"/>
          <a:chExt cx="0" cy="0"/>
        </a:xfrm>
      </p:grpSpPr>
      <p:sp>
        <p:nvSpPr>
          <p:cNvPr id="4" name="Freeform 3"/>
          <p:cNvSpPr/>
          <p:nvPr userDrawn="1"/>
        </p:nvSpPr>
        <p:spPr bwMode="auto">
          <a:xfrm flipH="1">
            <a:off x="-1019175" y="171450"/>
            <a:ext cx="10163175" cy="6686550"/>
          </a:xfrm>
          <a:custGeom>
            <a:avLst/>
            <a:gdLst>
              <a:gd name="connsiteX0" fmla="*/ 0 w 6962775"/>
              <a:gd name="connsiteY0" fmla="*/ 0 h 3952875"/>
              <a:gd name="connsiteX1" fmla="*/ 6962775 w 6962775"/>
              <a:gd name="connsiteY1" fmla="*/ 3952875 h 3952875"/>
              <a:gd name="connsiteX2" fmla="*/ 6429375 w 6962775"/>
              <a:gd name="connsiteY2" fmla="*/ 3952875 h 3952875"/>
              <a:gd name="connsiteX3" fmla="*/ 0 w 6962775"/>
              <a:gd name="connsiteY3" fmla="*/ 552450 h 3952875"/>
              <a:gd name="connsiteX4" fmla="*/ 0 w 6962775"/>
              <a:gd name="connsiteY4" fmla="*/ 0 h 3952875"/>
              <a:gd name="connsiteX0" fmla="*/ 0 w 7188200"/>
              <a:gd name="connsiteY0" fmla="*/ 2978150 h 6931025"/>
              <a:gd name="connsiteX1" fmla="*/ 6962775 w 7188200"/>
              <a:gd name="connsiteY1" fmla="*/ 6931025 h 6931025"/>
              <a:gd name="connsiteX2" fmla="*/ 6429375 w 7188200"/>
              <a:gd name="connsiteY2" fmla="*/ 6931025 h 6931025"/>
              <a:gd name="connsiteX3" fmla="*/ 0 w 7188200"/>
              <a:gd name="connsiteY3" fmla="*/ 3530600 h 6931025"/>
              <a:gd name="connsiteX4" fmla="*/ 0 w 7188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09200" h="6931025">
                <a:moveTo>
                  <a:pt x="0" y="2978150"/>
                </a:moveTo>
                <a:cubicBezTo>
                  <a:pt x="7188200" y="0"/>
                  <a:pt x="10109200" y="2984500"/>
                  <a:pt x="6962775" y="6931025"/>
                </a:cubicBezTo>
                <a:lnTo>
                  <a:pt x="6429375" y="6931025"/>
                </a:lnTo>
                <a:cubicBezTo>
                  <a:pt x="6924675" y="4321175"/>
                  <a:pt x="4371975" y="2511425"/>
                  <a:pt x="0" y="3530600"/>
                </a:cubicBezTo>
                <a:lnTo>
                  <a:pt x="0" y="2978150"/>
                </a:lnTo>
                <a:close/>
              </a:path>
            </a:pathLst>
          </a:custGeom>
          <a:gradFill flip="none" rotWithShape="1">
            <a:gsLst>
              <a:gs pos="0">
                <a:schemeClr val="tx2">
                  <a:alpha val="10000"/>
                </a:schemeClr>
              </a:gs>
              <a:gs pos="100000">
                <a:srgbClr val="000000">
                  <a:alpha val="10000"/>
                </a:srgbClr>
              </a:gs>
            </a:gsLst>
            <a:lin ang="2700000" scaled="1"/>
            <a:tileRect/>
          </a:gradFill>
          <a:ln w="9525">
            <a:noFill/>
            <a:miter lim="800000"/>
            <a:headEnd/>
            <a:tailEnd/>
          </a:ln>
        </p:spPr>
        <p:txBody>
          <a:bodyPr anchor="t" anchorCtr="0"/>
          <a:lstStyle/>
          <a:p>
            <a:pPr algn="ctr" defTabSz="914099" rtl="0" fontAlgn="base">
              <a:spcBef>
                <a:spcPct val="0"/>
              </a:spcBef>
              <a:spcAft>
                <a:spcPct val="0"/>
              </a:spcAft>
              <a:defRPr/>
            </a:pPr>
            <a:endParaRPr lang="en-US" sz="3200" kern="1200" dirty="0">
              <a:solidFill>
                <a:srgbClr val="FFFFFF"/>
              </a:solidFill>
              <a:effectLst>
                <a:outerShdw blurRad="38100" dist="38100" dir="2700000" algn="tl">
                  <a:srgbClr val="000000">
                    <a:alpha val="43137"/>
                  </a:srgbClr>
                </a:outerShdw>
              </a:effectLst>
              <a:latin typeface="Calibri" pitchFamily="34" charset="0"/>
              <a:ea typeface="+mn-ea"/>
              <a:cs typeface="+mn-cs"/>
            </a:endParaRPr>
          </a:p>
        </p:txBody>
      </p:sp>
      <p:sp>
        <p:nvSpPr>
          <p:cNvPr id="5" name="Freeform 4"/>
          <p:cNvSpPr/>
          <p:nvPr userDrawn="1"/>
        </p:nvSpPr>
        <p:spPr bwMode="auto">
          <a:xfrm flipH="1">
            <a:off x="-965200" y="-93486"/>
            <a:ext cx="10109200" cy="6931025"/>
          </a:xfrm>
          <a:custGeom>
            <a:avLst/>
            <a:gdLst>
              <a:gd name="connsiteX0" fmla="*/ 0 w 6962775"/>
              <a:gd name="connsiteY0" fmla="*/ 0 h 3952875"/>
              <a:gd name="connsiteX1" fmla="*/ 6962775 w 6962775"/>
              <a:gd name="connsiteY1" fmla="*/ 3952875 h 3952875"/>
              <a:gd name="connsiteX2" fmla="*/ 6429375 w 6962775"/>
              <a:gd name="connsiteY2" fmla="*/ 3952875 h 3952875"/>
              <a:gd name="connsiteX3" fmla="*/ 0 w 6962775"/>
              <a:gd name="connsiteY3" fmla="*/ 552450 h 3952875"/>
              <a:gd name="connsiteX4" fmla="*/ 0 w 6962775"/>
              <a:gd name="connsiteY4" fmla="*/ 0 h 3952875"/>
              <a:gd name="connsiteX0" fmla="*/ 0 w 7188200"/>
              <a:gd name="connsiteY0" fmla="*/ 2978150 h 6931025"/>
              <a:gd name="connsiteX1" fmla="*/ 6962775 w 7188200"/>
              <a:gd name="connsiteY1" fmla="*/ 6931025 h 6931025"/>
              <a:gd name="connsiteX2" fmla="*/ 6429375 w 7188200"/>
              <a:gd name="connsiteY2" fmla="*/ 6931025 h 6931025"/>
              <a:gd name="connsiteX3" fmla="*/ 0 w 7188200"/>
              <a:gd name="connsiteY3" fmla="*/ 3530600 h 6931025"/>
              <a:gd name="connsiteX4" fmla="*/ 0 w 7188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09200" h="6931025">
                <a:moveTo>
                  <a:pt x="0" y="2978150"/>
                </a:moveTo>
                <a:cubicBezTo>
                  <a:pt x="7188200" y="0"/>
                  <a:pt x="10109200" y="2984500"/>
                  <a:pt x="6962775" y="6931025"/>
                </a:cubicBezTo>
                <a:lnTo>
                  <a:pt x="6429375" y="6931025"/>
                </a:lnTo>
                <a:cubicBezTo>
                  <a:pt x="6924675" y="4321175"/>
                  <a:pt x="4371975" y="2511425"/>
                  <a:pt x="0" y="3530600"/>
                </a:cubicBezTo>
                <a:lnTo>
                  <a:pt x="0" y="2978150"/>
                </a:lnTo>
                <a:close/>
              </a:path>
            </a:pathLst>
          </a:custGeom>
          <a:gradFill flip="none" rotWithShape="1">
            <a:gsLst>
              <a:gs pos="0">
                <a:schemeClr val="tx2">
                  <a:alpha val="33000"/>
                </a:schemeClr>
              </a:gs>
              <a:gs pos="100000">
                <a:srgbClr val="000000">
                  <a:alpha val="10000"/>
                </a:srgbClr>
              </a:gs>
            </a:gsLst>
            <a:lin ang="2700000" scaled="1"/>
            <a:tileRect/>
          </a:gradFill>
          <a:ln w="9525">
            <a:noFill/>
            <a:miter lim="800000"/>
            <a:headEnd/>
            <a:tailEnd/>
          </a:ln>
        </p:spPr>
        <p:txBody>
          <a:bodyPr anchor="t" anchorCtr="0"/>
          <a:lstStyle/>
          <a:p>
            <a:pPr algn="ctr" defTabSz="914099" rtl="0" fontAlgn="base">
              <a:spcBef>
                <a:spcPct val="0"/>
              </a:spcBef>
              <a:spcAft>
                <a:spcPct val="0"/>
              </a:spcAft>
              <a:defRPr/>
            </a:pPr>
            <a:endParaRPr lang="en-US" sz="3200" kern="1200" dirty="0">
              <a:solidFill>
                <a:srgbClr val="FFFFFF"/>
              </a:solidFill>
              <a:effectLst>
                <a:outerShdw blurRad="38100" dist="38100" dir="2700000" algn="tl">
                  <a:srgbClr val="000000">
                    <a:alpha val="43137"/>
                  </a:srgbClr>
                </a:outerShdw>
              </a:effectLst>
              <a:latin typeface="Calibri" pitchFamily="34" charset="0"/>
              <a:ea typeface="+mn-ea"/>
              <a:cs typeface="+mn-cs"/>
            </a:endParaRPr>
          </a:p>
        </p:txBody>
      </p:sp>
      <p:sp>
        <p:nvSpPr>
          <p:cNvPr id="9" name="Round Same Side Corner Rectangle 8"/>
          <p:cNvSpPr/>
          <p:nvPr userDrawn="1"/>
        </p:nvSpPr>
        <p:spPr bwMode="blackWhite">
          <a:xfrm rot="16200000" flipH="1">
            <a:off x="5549036" y="746342"/>
            <a:ext cx="2517731" cy="5749450"/>
          </a:xfrm>
          <a:prstGeom prst="round2SameRect">
            <a:avLst>
              <a:gd name="adj1" fmla="val 50000"/>
              <a:gd name="adj2" fmla="val 0"/>
            </a:avLst>
          </a:prstGeom>
          <a:gradFill flip="none" rotWithShape="1">
            <a:gsLst>
              <a:gs pos="0">
                <a:srgbClr val="FF9929"/>
              </a:gs>
              <a:gs pos="24000">
                <a:srgbClr val="F2803A"/>
              </a:gs>
              <a:gs pos="35000">
                <a:srgbClr val="F2803A"/>
              </a:gs>
              <a:gs pos="100000">
                <a:srgbClr val="F2803A">
                  <a:alpha val="13000"/>
                </a:srgbClr>
              </a:gs>
            </a:gsLst>
            <a:lin ang="5400000" scaled="1"/>
            <a:tileRect/>
          </a:gradFill>
          <a:ln w="38100">
            <a:noFill/>
            <a:headEnd type="none" w="med" len="med"/>
            <a:tailEnd type="none" w="med" len="med"/>
          </a:ln>
          <a:effectLst/>
          <a:scene3d>
            <a:camera prst="orthographicFront">
              <a:rot lat="0" lon="0" rev="0"/>
            </a:camera>
            <a:lightRig rig="threePt" dir="t">
              <a:rot lat="0" lon="0" rev="9000000"/>
            </a:lightRig>
          </a:scene3d>
          <a:sp3d prstMaterial="flat">
            <a:bevelT w="95250" h="95250"/>
            <a:extrusionClr>
              <a:srgbClr val="C00000"/>
            </a:extrusionClr>
            <a:contourClr>
              <a:srgbClr val="FF9D17"/>
            </a:contourClr>
          </a:sp3d>
        </p:spPr>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defRPr/>
            </a:pPr>
            <a:endParaRPr lang="en-US" sz="2300" kern="1200" dirty="0">
              <a:solidFill>
                <a:srgbClr val="FFFFFF"/>
              </a:solidFill>
              <a:effectLst>
                <a:outerShdw blurRad="38100" dist="38100" dir="2700000" algn="tl">
                  <a:srgbClr val="000000">
                    <a:alpha val="43137"/>
                  </a:srgbClr>
                </a:outerShdw>
              </a:effectLst>
              <a:latin typeface="Calibri"/>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par>
                                <p:cTn id="8" presetID="63" presetClass="path" presetSubtype="0" decel="50000" fill="hold" grpId="1" nodeType="withEffect">
                                  <p:stCondLst>
                                    <p:cond delay="0"/>
                                  </p:stCondLst>
                                  <p:childTnLst>
                                    <p:animMotion origin="layout" path="M -0.25 -1.48148E-6 L 3.33333E-6 -1.48148E-6 " pathEditMode="relative" rAng="0" ptsTypes="AA">
                                      <p:cBhvr>
                                        <p:cTn id="9" dur="1000" fill="hold"/>
                                        <p:tgtEl>
                                          <p:spTgt spid="9"/>
                                        </p:tgtEl>
                                        <p:attrNameLst>
                                          <p:attrName>ppt_x</p:attrName>
                                          <p:attrName>ppt_y</p:attrName>
                                        </p:attrNameLst>
                                      </p:cBhvr>
                                      <p:rCtr x="12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NOTE layout - user must hide slide">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025170"/>
          </a:xfrm>
        </p:spPr>
        <p:txBody>
          <a:bodyPr vert="horz" wrap="square" lIns="0" tIns="0" rIns="0" bIns="0" rtlCol="0">
            <a:spAutoFit/>
          </a:bodyPr>
          <a:lstStyle>
            <a:lvl1pPr algn="l" defTabSz="914363" rtl="0" eaLnBrk="1" latinLnBrk="0" hangingPunct="1">
              <a:lnSpc>
                <a:spcPct val="90000"/>
              </a:lnSpc>
              <a:spcBef>
                <a:spcPts val="0"/>
              </a:spcBef>
              <a:spcAft>
                <a:spcPts val="600"/>
              </a:spcAft>
              <a:buClr>
                <a:schemeClr val="tx1"/>
              </a:buClr>
              <a:buSzPct val="70000"/>
              <a:buFontTx/>
              <a:buBlip>
                <a:blip r:embed="rId2"/>
              </a:buBlip>
              <a:defRPr lang="en-US" sz="3200" kern="1200" dirty="0" smtClean="0">
                <a:solidFill>
                  <a:schemeClr val="tx1"/>
                </a:solidFill>
                <a:latin typeface="Calibri" pitchFamily="34" charset="0"/>
                <a:ea typeface="+mn-ea"/>
                <a:cs typeface="+mn-cs"/>
              </a:defRPr>
            </a:lvl1pPr>
            <a:lvl2pPr algn="l" defTabSz="914363" rtl="0" eaLnBrk="1" latinLnBrk="0" hangingPunct="1">
              <a:lnSpc>
                <a:spcPct val="90000"/>
              </a:lnSpc>
              <a:spcBef>
                <a:spcPts val="0"/>
              </a:spcBef>
              <a:spcAft>
                <a:spcPts val="600"/>
              </a:spcAft>
              <a:buClr>
                <a:schemeClr val="tx1"/>
              </a:buClr>
              <a:buSzPct val="70000"/>
              <a:buFontTx/>
              <a:buBlip>
                <a:blip r:embed="rId2"/>
              </a:buBlip>
              <a:defRPr lang="en-US" sz="2800" kern="1200" dirty="0" smtClean="0">
                <a:solidFill>
                  <a:schemeClr val="tx1"/>
                </a:solidFill>
                <a:latin typeface="Calibri" pitchFamily="34" charset="0"/>
                <a:ea typeface="+mn-ea"/>
                <a:cs typeface="+mn-cs"/>
              </a:defRPr>
            </a:lvl2pPr>
            <a:lvl3pPr algn="l" defTabSz="914363" rtl="0" eaLnBrk="1" latinLnBrk="0" hangingPunct="1">
              <a:lnSpc>
                <a:spcPct val="90000"/>
              </a:lnSpc>
              <a:spcBef>
                <a:spcPts val="0"/>
              </a:spcBef>
              <a:spcAft>
                <a:spcPts val="600"/>
              </a:spcAft>
              <a:buClr>
                <a:schemeClr val="tx1"/>
              </a:buClr>
              <a:buSzPct val="70000"/>
              <a:buFontTx/>
              <a:buBlip>
                <a:blip r:embed="rId2"/>
              </a:buBlip>
              <a:defRPr lang="en-US" sz="2400" kern="1200" dirty="0" smtClean="0">
                <a:solidFill>
                  <a:schemeClr val="tx1"/>
                </a:solidFill>
                <a:latin typeface="Calibri" pitchFamily="34" charset="0"/>
                <a:ea typeface="+mn-ea"/>
                <a:cs typeface="+mn-cs"/>
              </a:defRPr>
            </a:lvl3pPr>
            <a:lvl4pPr algn="l" defTabSz="914363" rtl="0" eaLnBrk="1" latinLnBrk="0" hangingPunct="1">
              <a:lnSpc>
                <a:spcPct val="90000"/>
              </a:lnSpc>
              <a:spcBef>
                <a:spcPts val="0"/>
              </a:spcBef>
              <a:spcAft>
                <a:spcPts val="600"/>
              </a:spcAft>
              <a:buClr>
                <a:schemeClr val="tx1"/>
              </a:buClr>
              <a:buSzPct val="70000"/>
              <a:buFontTx/>
              <a:buBlip>
                <a:blip r:embed="rId2"/>
              </a:buBlip>
              <a:defRPr lang="en-US" sz="2000" kern="1200" dirty="0" smtClean="0">
                <a:solidFill>
                  <a:schemeClr val="tx1"/>
                </a:solidFill>
                <a:latin typeface="Calibri" pitchFamily="34" charset="0"/>
                <a:ea typeface="+mn-ea"/>
                <a:cs typeface="+mn-cs"/>
              </a:defRPr>
            </a:lvl4pPr>
            <a:lvl5pPr algn="l" defTabSz="914363" rtl="0" eaLnBrk="1" latinLnBrk="0" hangingPunct="1">
              <a:lnSpc>
                <a:spcPct val="90000"/>
              </a:lnSpc>
              <a:spcBef>
                <a:spcPts val="0"/>
              </a:spcBef>
              <a:spcAft>
                <a:spcPts val="600"/>
              </a:spcAft>
              <a:buClr>
                <a:schemeClr val="tx1"/>
              </a:buClr>
              <a:buSzPct val="70000"/>
              <a:buFontTx/>
              <a:buBlip>
                <a:blip r:embed="rId2"/>
              </a:buBlip>
              <a:defRPr lang="en-US" sz="2000" kern="1200" dirty="0">
                <a:solidFill>
                  <a:schemeClr val="tx1"/>
                </a:solidFill>
                <a:latin typeface="Calibri" pitchFamily="34" charset="0"/>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7"/>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Calibri" pitchFamily="34" charset="0"/>
              </a:defRPr>
            </a:lvl1pPr>
          </a:lstStyle>
          <a:p>
            <a:pPr lvl="0"/>
            <a:r>
              <a:rPr lang="en-US" smtClean="0"/>
              <a:t>Click to edit Master text styles</a:t>
            </a:r>
          </a:p>
        </p:txBody>
      </p:sp>
      <p:sp>
        <p:nvSpPr>
          <p:cNvPr id="7"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algn="l" defTabSz="914363" rtl="0">
              <a:defRPr/>
            </a:pPr>
            <a:fld id="{ACC6DABA-E178-49C8-B135-4378B6D3DD69}" type="slidenum">
              <a:rPr lang="en-US" sz="1400" kern="1200" smtClean="0">
                <a:solidFill>
                  <a:srgbClr val="000000"/>
                </a:solidFill>
                <a:latin typeface="Calibri"/>
                <a:ea typeface="+mn-ea"/>
                <a:cs typeface="+mn-cs"/>
              </a:rPr>
              <a:pPr algn="l" defTabSz="914363" rtl="0">
                <a:defRPr/>
              </a:pPr>
              <a:t>‹#›</a:t>
            </a:fld>
            <a:endParaRPr lang="en-US" sz="1400" kern="1200" dirty="0">
              <a:solidFill>
                <a:srgbClr val="000000"/>
              </a:solidFill>
              <a:latin typeface="Calibri"/>
              <a:ea typeface="+mn-ea"/>
              <a:cs typeface="+mn-cs"/>
            </a:endParaRPr>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FUTUR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Use this Slide for FUTURE Content</a:t>
            </a:r>
            <a:endParaRPr lang="en-US" dirty="0"/>
          </a:p>
        </p:txBody>
      </p:sp>
      <p:sp>
        <p:nvSpPr>
          <p:cNvPr id="6" name="Text Placeholder 5"/>
          <p:cNvSpPr>
            <a:spLocks noGrp="1"/>
          </p:cNvSpPr>
          <p:nvPr>
            <p:ph type="body" sz="quarter" idx="10"/>
          </p:nvPr>
        </p:nvSpPr>
        <p:spPr>
          <a:xfrm>
            <a:off x="730044" y="1411553"/>
            <a:ext cx="7672004" cy="1994841"/>
          </a:xfrm>
        </p:spPr>
        <p:txBody>
          <a:bodyPr/>
          <a:lstStyle>
            <a:lvl1pPr>
              <a:lnSpc>
                <a:spcPct val="78000"/>
              </a:lnSpc>
              <a:defRPr/>
            </a:lvl1pPr>
            <a:lvl2pPr>
              <a:lnSpc>
                <a:spcPct val="78000"/>
              </a:lnSpc>
              <a:buClr>
                <a:srgbClr val="95E3E7"/>
              </a:buClr>
              <a:defRPr/>
            </a:lvl2pPr>
            <a:lvl3pPr>
              <a:lnSpc>
                <a:spcPct val="78000"/>
              </a:lnSpc>
              <a:buClr>
                <a:srgbClr val="95E3E7"/>
              </a:buClr>
              <a:defRPr/>
            </a:lvl3pPr>
            <a:lvl4pPr>
              <a:lnSpc>
                <a:spcPct val="78000"/>
              </a:lnSpc>
              <a:buClr>
                <a:srgbClr val="95E3E7"/>
              </a:buClr>
              <a:defRPr/>
            </a:lvl4pPr>
            <a:lvl5pPr>
              <a:lnSpc>
                <a:spcPct val="78000"/>
              </a:lnSpc>
              <a:buClr>
                <a:srgbClr val="95E3E7"/>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userDrawn="1">
  <p:cSld name="Hidden Slide">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2588" y="228600"/>
            <a:ext cx="8380412" cy="623248"/>
          </a:xfrm>
          <a:noFill/>
          <a:ln w="9525">
            <a:noFill/>
            <a:miter lim="800000"/>
            <a:headEnd/>
            <a:tailEnd/>
          </a:ln>
          <a:effectLst/>
        </p:spPr>
        <p:txBody>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tx1"/>
                </a:solidFill>
                <a:effectLst/>
                <a:latin typeface="+mj-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4"/>
            <a:ext cx="8380412" cy="2135969"/>
          </a:xfrm>
        </p:spPr>
        <p:txBody>
          <a:bodyPr vert="horz" wrap="square" lIns="0" tIns="0" rIns="0" bIns="0" rtlCol="0">
            <a:spAutoFit/>
          </a:bodyPr>
          <a:lstStyle>
            <a:lvl1pPr algn="l" defTabSz="914363" rtl="0" eaLnBrk="1" latinLnBrk="0" hangingPunct="1">
              <a:lnSpc>
                <a:spcPct val="90000"/>
              </a:lnSpc>
              <a:spcBef>
                <a:spcPts val="0"/>
              </a:spcBef>
              <a:spcAft>
                <a:spcPts val="600"/>
              </a:spcAft>
              <a:buFontTx/>
              <a:buBlip>
                <a:blip r:embed="rId2"/>
              </a:buBlip>
              <a:defRPr lang="en-US" sz="3200" kern="1200" dirty="0" smtClean="0">
                <a:solidFill>
                  <a:schemeClr val="tx1"/>
                </a:solidFill>
                <a:latin typeface="Calibri" pitchFamily="34" charset="0"/>
                <a:ea typeface="+mn-ea"/>
                <a:cs typeface="+mn-cs"/>
              </a:defRPr>
            </a:lvl1pPr>
            <a:lvl2pPr algn="l" defTabSz="914363" rtl="0" eaLnBrk="1" latinLnBrk="0" hangingPunct="1">
              <a:lnSpc>
                <a:spcPct val="90000"/>
              </a:lnSpc>
              <a:spcBef>
                <a:spcPts val="0"/>
              </a:spcBef>
              <a:spcAft>
                <a:spcPts val="600"/>
              </a:spcAft>
              <a:buFontTx/>
              <a:buBlip>
                <a:blip r:embed="rId2"/>
              </a:buBlip>
              <a:defRPr lang="en-US" sz="2800" kern="1200" dirty="0" smtClean="0">
                <a:solidFill>
                  <a:schemeClr val="tx1"/>
                </a:solidFill>
                <a:latin typeface="Calibri" pitchFamily="34" charset="0"/>
                <a:ea typeface="+mn-ea"/>
                <a:cs typeface="+mn-cs"/>
              </a:defRPr>
            </a:lvl2pPr>
            <a:lvl3pPr algn="l" defTabSz="914363" rtl="0" eaLnBrk="1" latinLnBrk="0" hangingPunct="1">
              <a:lnSpc>
                <a:spcPct val="90000"/>
              </a:lnSpc>
              <a:spcBef>
                <a:spcPts val="0"/>
              </a:spcBef>
              <a:spcAft>
                <a:spcPts val="600"/>
              </a:spcAft>
              <a:buFontTx/>
              <a:buBlip>
                <a:blip r:embed="rId2"/>
              </a:buBlip>
              <a:defRPr lang="en-US" sz="2400" kern="1200" dirty="0" smtClean="0">
                <a:solidFill>
                  <a:schemeClr val="tx1"/>
                </a:solidFill>
                <a:latin typeface="Calibri" pitchFamily="34" charset="0"/>
                <a:ea typeface="+mn-ea"/>
                <a:cs typeface="+mn-cs"/>
              </a:defRPr>
            </a:lvl3pPr>
            <a:lvl4pPr algn="l" defTabSz="914363" rtl="0" eaLnBrk="1" latinLnBrk="0" hangingPunct="1">
              <a:lnSpc>
                <a:spcPct val="90000"/>
              </a:lnSpc>
              <a:spcBef>
                <a:spcPts val="0"/>
              </a:spcBef>
              <a:spcAft>
                <a:spcPts val="600"/>
              </a:spcAft>
              <a:buFontTx/>
              <a:buBlip>
                <a:blip r:embed="rId2"/>
              </a:buBlip>
              <a:defRPr lang="en-US" sz="2400" kern="1200" dirty="0" smtClean="0">
                <a:solidFill>
                  <a:schemeClr val="tx1"/>
                </a:solidFill>
                <a:latin typeface="Calibri" pitchFamily="34" charset="0"/>
                <a:ea typeface="+mn-ea"/>
                <a:cs typeface="+mn-cs"/>
              </a:defRPr>
            </a:lvl4pPr>
            <a:lvl5pPr algn="l" defTabSz="914363" rtl="0" eaLnBrk="1" latinLnBrk="0" hangingPunct="1">
              <a:lnSpc>
                <a:spcPct val="90000"/>
              </a:lnSpc>
              <a:spcBef>
                <a:spcPts val="0"/>
              </a:spcBef>
              <a:spcAft>
                <a:spcPts val="600"/>
              </a:spcAft>
              <a:buFontTx/>
              <a:buBlip>
                <a:blip r:embed="rId2"/>
              </a:buBlip>
              <a:defRPr lang="en-US" sz="2400" kern="1200" dirty="0">
                <a:solidFill>
                  <a:schemeClr val="tx1"/>
                </a:solidFill>
                <a:latin typeface="Calibri" pitchFamily="34" charset="0"/>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userDrawn="1">
  <p:cSld name="1_Related Content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28600"/>
            <a:ext cx="8375946" cy="664797"/>
          </a:xfrm>
        </p:spPr>
        <p:txBody>
          <a:bodyPr/>
          <a:lstStyle>
            <a:lvl1pPr marL="0" marR="0" indent="0" defTabSz="914363" rtl="0" eaLnBrk="1" fontAlgn="auto" latinLnBrk="0" hangingPunct="1">
              <a:lnSpc>
                <a:spcPct val="90000"/>
              </a:lnSpc>
              <a:spcBef>
                <a:spcPct val="0"/>
              </a:spcBef>
              <a:spcAft>
                <a:spcPts val="0"/>
              </a:spcAft>
              <a:tabLst/>
              <a:defRPr baseline="0"/>
            </a:lvl1pPr>
          </a:lstStyle>
          <a:p>
            <a:pPr marL="0" marR="0" lvl="0" indent="0" defTabSz="914363" rtl="0" eaLnBrk="1" fontAlgn="auto" latinLnBrk="0" hangingPunct="1">
              <a:lnSpc>
                <a:spcPct val="90000"/>
              </a:lnSpc>
              <a:spcBef>
                <a:spcPct val="0"/>
              </a:spcBef>
              <a:spcAft>
                <a:spcPts val="0"/>
              </a:spcAft>
              <a:tabLst/>
              <a:defRPr/>
            </a:pPr>
            <a:r>
              <a:rPr kumimoji="0" lang="en-US" sz="4800" b="0" i="0" u="none" strike="noStrike" kern="1200" cap="none" spc="-100" normalizeH="0" baseline="0" noProof="0" dirty="0" smtClean="0">
                <a:ln w="3175">
                  <a:noFill/>
                </a:ln>
                <a:solidFill>
                  <a:schemeClr val="tx1"/>
                </a:solidFill>
                <a:effectLst/>
                <a:uLnTx/>
                <a:uFillTx/>
                <a:latin typeface="Calibri" pitchFamily="34" charset="0"/>
                <a:ea typeface="+mn-ea"/>
                <a:cs typeface="Arial" charset="0"/>
              </a:rPr>
              <a:t>Related Content</a:t>
            </a:r>
            <a:endParaRPr kumimoji="0" lang="en-US" sz="4800" b="0" i="0" u="none" strike="noStrike" kern="1200" cap="none" spc="-100" normalizeH="0" baseline="0" noProof="0" dirty="0">
              <a:ln w="3175">
                <a:noFill/>
              </a:ln>
              <a:solidFill>
                <a:schemeClr val="tx1"/>
              </a:solidFill>
              <a:effectLst/>
              <a:uLnTx/>
              <a:uFillTx/>
              <a:latin typeface="Calibri" pitchFamily="34" charset="0"/>
              <a:ea typeface="+mn-ea"/>
              <a:cs typeface="Arial" charset="0"/>
            </a:endParaRPr>
          </a:p>
        </p:txBody>
      </p:sp>
      <p:sp>
        <p:nvSpPr>
          <p:cNvPr id="11" name="Content Placeholder 10"/>
          <p:cNvSpPr>
            <a:spLocks noGrp="1"/>
          </p:cNvSpPr>
          <p:nvPr>
            <p:ph sz="quarter" idx="10" hasCustomPrompt="1"/>
          </p:nvPr>
        </p:nvSpPr>
        <p:spPr>
          <a:xfrm>
            <a:off x="381000" y="1414460"/>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Breakout Sessions (session codes and titles)</a:t>
            </a:r>
          </a:p>
        </p:txBody>
      </p:sp>
      <p:sp>
        <p:nvSpPr>
          <p:cNvPr id="12" name="Content Placeholder 10"/>
          <p:cNvSpPr>
            <a:spLocks noGrp="1"/>
          </p:cNvSpPr>
          <p:nvPr>
            <p:ph sz="quarter" idx="11" hasCustomPrompt="1"/>
          </p:nvPr>
        </p:nvSpPr>
        <p:spPr>
          <a:xfrm>
            <a:off x="381000" y="2347421"/>
            <a:ext cx="8385048" cy="624379"/>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t>Interactive </a:t>
            </a:r>
            <a:r>
              <a:rPr lang="en-US" dirty="0" smtClean="0">
                <a:solidFill>
                  <a:srgbClr val="FFFFFF"/>
                </a:solidFill>
                <a:effectLst>
                  <a:outerShdw blurRad="38100" dist="38100" dir="2700000" algn="tl">
                    <a:srgbClr val="000000">
                      <a:alpha val="43137"/>
                    </a:srgbClr>
                  </a:outerShdw>
                </a:effectLst>
              </a:rPr>
              <a:t>Sessions (session codes and titles)</a:t>
            </a:r>
          </a:p>
        </p:txBody>
      </p:sp>
      <p:sp>
        <p:nvSpPr>
          <p:cNvPr id="13" name="Content Placeholder 10"/>
          <p:cNvSpPr>
            <a:spLocks noGrp="1"/>
          </p:cNvSpPr>
          <p:nvPr>
            <p:ph sz="quarter" idx="12" hasCustomPrompt="1"/>
          </p:nvPr>
        </p:nvSpPr>
        <p:spPr>
          <a:xfrm>
            <a:off x="381000" y="3280383"/>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Hands-on Labs (session codes and titles)</a:t>
            </a: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 name="Content Placeholder 10"/>
          <p:cNvSpPr>
            <a:spLocks noGrp="1"/>
          </p:cNvSpPr>
          <p:nvPr>
            <p:ph sz="quarter" idx="13" hasCustomPrompt="1"/>
          </p:nvPr>
        </p:nvSpPr>
        <p:spPr>
          <a:xfrm>
            <a:off x="381000" y="4213345"/>
            <a:ext cx="8385048" cy="685226"/>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baseline="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Other Resources (books, websites, etc.)</a:t>
            </a:r>
          </a:p>
        </p:txBody>
      </p:sp>
      <p:sp>
        <p:nvSpPr>
          <p:cNvPr id="7"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algn="l" defTabSz="914363" rtl="0">
              <a:defRPr/>
            </a:pPr>
            <a:fld id="{ACC6DABA-E178-49C8-B135-4378B6D3DD69}" type="slidenum">
              <a:rPr lang="en-US" sz="1400" kern="1200" smtClean="0">
                <a:solidFill>
                  <a:srgbClr val="FFFFFF">
                    <a:tint val="75000"/>
                  </a:srgbClr>
                </a:solidFill>
                <a:latin typeface="Calibri"/>
                <a:ea typeface="+mn-ea"/>
                <a:cs typeface="+mn-cs"/>
              </a:rPr>
              <a:pPr algn="l" defTabSz="914363" rtl="0">
                <a:defRPr/>
              </a:pPr>
              <a:t>‹#›</a:t>
            </a:fld>
            <a:endParaRPr lang="en-US" sz="1400" kern="1200" dirty="0">
              <a:solidFill>
                <a:srgbClr val="FFFFFF">
                  <a:tint val="75000"/>
                </a:srgbClr>
              </a:solidFill>
              <a:latin typeface="Calibri"/>
              <a:ea typeface="+mn-ea"/>
              <a:cs typeface="+mn-cs"/>
            </a:endParaRPr>
          </a:p>
        </p:txBody>
      </p:sp>
    </p:spTree>
  </p:cSld>
  <p:clrMapOvr>
    <a:masterClrMapping/>
  </p:clrMapOvr>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5" name="Picture 4" descr="techready8_finallogo_reversecolor.png"/>
          <p:cNvPicPr>
            <a:picLocks noChangeAspect="1"/>
          </p:cNvPicPr>
          <p:nvPr/>
        </p:nvPicPr>
        <p:blipFill>
          <a:blip r:embed="rId2"/>
          <a:stretch>
            <a:fillRect/>
          </a:stretch>
        </p:blipFill>
        <p:spPr>
          <a:xfrm>
            <a:off x="5895150" y="5841369"/>
            <a:ext cx="2517013" cy="700155"/>
          </a:xfrm>
          <a:prstGeom prst="rect">
            <a:avLst/>
          </a:prstGeom>
        </p:spPr>
      </p:pic>
      <p:sp>
        <p:nvSpPr>
          <p:cNvPr id="6" name="Title 1"/>
          <p:cNvSpPr>
            <a:spLocks noGrp="1"/>
          </p:cNvSpPr>
          <p:nvPr>
            <p:ph type="ctrTitle"/>
          </p:nvPr>
        </p:nvSpPr>
        <p:spPr>
          <a:xfrm>
            <a:off x="387055" y="1653478"/>
            <a:ext cx="6995214"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7" name="Subtitle 2"/>
          <p:cNvSpPr>
            <a:spLocks noGrp="1"/>
          </p:cNvSpPr>
          <p:nvPr>
            <p:ph type="subTitle" idx="1"/>
          </p:nvPr>
        </p:nvSpPr>
        <p:spPr>
          <a:xfrm>
            <a:off x="828038" y="3678401"/>
            <a:ext cx="4833510" cy="461665"/>
          </a:xfrm>
        </p:spPr>
        <p:txBody>
          <a:bodyPr>
            <a:noAutofit/>
          </a:bodyPr>
          <a:lstStyle>
            <a:lvl1pPr marL="0" indent="0" algn="l">
              <a:lnSpc>
                <a:spcPct val="90000"/>
              </a:lnSpc>
              <a:spcBef>
                <a:spcPts val="0"/>
              </a:spcBef>
              <a:buNone/>
              <a:defRPr i="0">
                <a:gradFill>
                  <a:gsLst>
                    <a:gs pos="0">
                      <a:schemeClr val="tx1"/>
                    </a:gs>
                    <a:gs pos="100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8" name="Footer Placeholder 7"/>
          <p:cNvSpPr>
            <a:spLocks noGrp="1"/>
          </p:cNvSpPr>
          <p:nvPr>
            <p:ph type="ftr" sz="quarter" idx="10"/>
          </p:nvPr>
        </p:nvSpPr>
        <p:spPr/>
        <p:txBody>
          <a:bodyPr/>
          <a:lstStyle/>
          <a:p>
            <a:r>
              <a:rPr lang="en-US" smtClean="0"/>
              <a:t>Microsoft Confidential</a:t>
            </a:r>
            <a:endParaRPr lang="en-US"/>
          </a:p>
        </p:txBody>
      </p:sp>
    </p:spTree>
  </p:cSld>
  <p:clrMapOvr>
    <a:masterClrMapping/>
  </p:clrMapOvr>
  <p:transition/>
  <p:timing>
    <p:tnLst>
      <p:par>
        <p:cTn id="1" dur="indefinite" restart="never" nodeType="tmRoot"/>
      </p:par>
    </p:tnLst>
  </p:timing>
  <p:hf sldNum="0"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387055" y="1653478"/>
            <a:ext cx="6995214"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28038" y="3678401"/>
            <a:ext cx="4833510" cy="461665"/>
          </a:xfrm>
        </p:spPr>
        <p:txBody>
          <a:bodyPr>
            <a:noAutofit/>
          </a:bodyPr>
          <a:lstStyle>
            <a:lvl1pPr marL="0" indent="0" algn="l">
              <a:lnSpc>
                <a:spcPct val="90000"/>
              </a:lnSpc>
              <a:spcBef>
                <a:spcPts val="0"/>
              </a:spcBef>
              <a:buNone/>
              <a:defRPr i="0">
                <a:gradFill>
                  <a:gsLst>
                    <a:gs pos="0">
                      <a:schemeClr val="tx1"/>
                    </a:gs>
                    <a:gs pos="100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387351" y="5343733"/>
            <a:ext cx="8172088" cy="1384994"/>
          </a:xfrm>
        </p:spPr>
        <p:txBody>
          <a:bodyPr anchor="t" anchorCtr="0">
            <a:noAutofit/>
            <a:scene3d>
              <a:camera prst="orthographicFront"/>
              <a:lightRig rig="flat" dir="t"/>
            </a:scene3d>
            <a:sp3d>
              <a:contourClr>
                <a:srgbClr val="F4A234"/>
              </a:contourClr>
            </a:sp3d>
          </a:bodyPr>
          <a:lstStyle>
            <a:lvl1pPr marL="0" indent="0" algn="r">
              <a:buFont typeface="Arial" pitchFamily="34" charset="0"/>
              <a:buNone/>
              <a:defRPr kumimoji="0" lang="en-US" sz="8800" b="1" i="1" u="none" strike="noStrike" kern="1200" cap="none" spc="-150" normalizeH="0" baseline="0" noProof="0" dirty="0" smtClean="0">
                <a:ln w="11430"/>
                <a:gradFill>
                  <a:gsLst>
                    <a:gs pos="0">
                      <a:srgbClr val="FFFFB9"/>
                    </a:gs>
                    <a:gs pos="36000">
                      <a:srgbClr val="FFFF99"/>
                    </a:gs>
                    <a:gs pos="86000">
                      <a:srgbClr val="F6AE1E"/>
                    </a:gs>
                  </a:gsLst>
                  <a:lin ang="5400000" scaled="0"/>
                </a:gradFill>
                <a:effectLst>
                  <a:outerShdw blurRad="190500" dist="38100" dir="2700000" algn="tl" rotWithShape="0">
                    <a:prstClr val="black">
                      <a:alpha val="59000"/>
                    </a:prstClr>
                  </a:outerShdw>
                </a:effectLst>
                <a:uLnTx/>
                <a:uFillTx/>
                <a:latin typeface="Segoe" pitchFamily="34" charset="0"/>
                <a:ea typeface="+mn-ea"/>
                <a:cs typeface="+mn-cs"/>
              </a:defRPr>
            </a:lvl1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smtClean="0"/>
              <a:t>Microsoft Confidential</a:t>
            </a:r>
            <a:endParaRPr lang="en-US"/>
          </a:p>
        </p:txBody>
      </p:sp>
    </p:spTree>
  </p:cSld>
  <p:clrMapOvr>
    <a:masterClrMapping/>
  </p:clrMapOvr>
  <p:transition/>
  <p:hf sldNum="0"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No Camera Layout">
    <p:spTree>
      <p:nvGrpSpPr>
        <p:cNvPr id="1" name=""/>
        <p:cNvGrpSpPr/>
        <p:nvPr/>
      </p:nvGrpSpPr>
      <p:grpSpPr>
        <a:xfrm>
          <a:off x="0" y="0"/>
          <a:ext cx="0" cy="0"/>
          <a:chOff x="0" y="0"/>
          <a:chExt cx="0" cy="0"/>
        </a:xfrm>
      </p:grpSpPr>
      <p:sp>
        <p:nvSpPr>
          <p:cNvPr id="11" name="Freeform 9"/>
          <p:cNvSpPr>
            <a:spLocks/>
          </p:cNvSpPr>
          <p:nvPr/>
        </p:nvSpPr>
        <p:spPr bwMode="invGray">
          <a:xfrm>
            <a:off x="0" y="3842328"/>
            <a:ext cx="9144000" cy="2778084"/>
          </a:xfrm>
          <a:custGeom>
            <a:avLst/>
            <a:gdLst/>
            <a:ahLst/>
            <a:cxnLst>
              <a:cxn ang="0">
                <a:pos x="6912" y="1510"/>
              </a:cxn>
              <a:cxn ang="0">
                <a:pos x="0" y="1510"/>
              </a:cxn>
              <a:cxn ang="0">
                <a:pos x="0" y="0"/>
              </a:cxn>
              <a:cxn ang="0">
                <a:pos x="0" y="0"/>
              </a:cxn>
              <a:cxn ang="0">
                <a:pos x="68" y="12"/>
              </a:cxn>
              <a:cxn ang="0">
                <a:pos x="266" y="44"/>
              </a:cxn>
              <a:cxn ang="0">
                <a:pos x="408" y="65"/>
              </a:cxn>
              <a:cxn ang="0">
                <a:pos x="579" y="89"/>
              </a:cxn>
              <a:cxn ang="0">
                <a:pos x="775" y="114"/>
              </a:cxn>
              <a:cxn ang="0">
                <a:pos x="997" y="140"/>
              </a:cxn>
              <a:cxn ang="0">
                <a:pos x="1241" y="166"/>
              </a:cxn>
              <a:cxn ang="0">
                <a:pos x="1508" y="191"/>
              </a:cxn>
              <a:cxn ang="0">
                <a:pos x="1793" y="215"/>
              </a:cxn>
              <a:cxn ang="0">
                <a:pos x="1943" y="225"/>
              </a:cxn>
              <a:cxn ang="0">
                <a:pos x="2099" y="236"/>
              </a:cxn>
              <a:cxn ang="0">
                <a:pos x="2256" y="246"/>
              </a:cxn>
              <a:cxn ang="0">
                <a:pos x="2420" y="255"/>
              </a:cxn>
              <a:cxn ang="0">
                <a:pos x="2585" y="261"/>
              </a:cxn>
              <a:cxn ang="0">
                <a:pos x="2756" y="268"/>
              </a:cxn>
              <a:cxn ang="0">
                <a:pos x="2930" y="273"/>
              </a:cxn>
              <a:cxn ang="0">
                <a:pos x="3106" y="277"/>
              </a:cxn>
              <a:cxn ang="0">
                <a:pos x="3287" y="280"/>
              </a:cxn>
              <a:cxn ang="0">
                <a:pos x="3470" y="280"/>
              </a:cxn>
              <a:cxn ang="0">
                <a:pos x="3470" y="280"/>
              </a:cxn>
              <a:cxn ang="0">
                <a:pos x="3652" y="280"/>
              </a:cxn>
              <a:cxn ang="0">
                <a:pos x="3832" y="277"/>
              </a:cxn>
              <a:cxn ang="0">
                <a:pos x="4009" y="273"/>
              </a:cxn>
              <a:cxn ang="0">
                <a:pos x="4182" y="268"/>
              </a:cxn>
              <a:cxn ang="0">
                <a:pos x="4352" y="261"/>
              </a:cxn>
              <a:cxn ang="0">
                <a:pos x="4518" y="255"/>
              </a:cxn>
              <a:cxn ang="0">
                <a:pos x="4680" y="246"/>
              </a:cxn>
              <a:cxn ang="0">
                <a:pos x="4837" y="236"/>
              </a:cxn>
              <a:cxn ang="0">
                <a:pos x="4991" y="225"/>
              </a:cxn>
              <a:cxn ang="0">
                <a:pos x="5140" y="215"/>
              </a:cxn>
              <a:cxn ang="0">
                <a:pos x="5423" y="191"/>
              </a:cxn>
              <a:cxn ang="0">
                <a:pos x="5686" y="166"/>
              </a:cxn>
              <a:cxn ang="0">
                <a:pos x="5928" y="140"/>
              </a:cxn>
              <a:cxn ang="0">
                <a:pos x="6147" y="114"/>
              </a:cxn>
              <a:cxn ang="0">
                <a:pos x="6342" y="89"/>
              </a:cxn>
              <a:cxn ang="0">
                <a:pos x="6509" y="65"/>
              </a:cxn>
              <a:cxn ang="0">
                <a:pos x="6651" y="44"/>
              </a:cxn>
              <a:cxn ang="0">
                <a:pos x="6763" y="26"/>
              </a:cxn>
              <a:cxn ang="0">
                <a:pos x="6845" y="12"/>
              </a:cxn>
              <a:cxn ang="0">
                <a:pos x="6912" y="0"/>
              </a:cxn>
              <a:cxn ang="0">
                <a:pos x="6912" y="1510"/>
              </a:cxn>
            </a:cxnLst>
            <a:rect l="0" t="0" r="r" b="b"/>
            <a:pathLst>
              <a:path w="6912" h="1510">
                <a:moveTo>
                  <a:pt x="6912" y="1510"/>
                </a:moveTo>
                <a:lnTo>
                  <a:pt x="0" y="1510"/>
                </a:lnTo>
                <a:lnTo>
                  <a:pt x="0" y="0"/>
                </a:lnTo>
                <a:lnTo>
                  <a:pt x="0" y="0"/>
                </a:lnTo>
                <a:lnTo>
                  <a:pt x="68" y="12"/>
                </a:lnTo>
                <a:lnTo>
                  <a:pt x="266" y="44"/>
                </a:lnTo>
                <a:lnTo>
                  <a:pt x="408" y="65"/>
                </a:lnTo>
                <a:lnTo>
                  <a:pt x="579" y="89"/>
                </a:lnTo>
                <a:lnTo>
                  <a:pt x="775" y="114"/>
                </a:lnTo>
                <a:lnTo>
                  <a:pt x="997" y="140"/>
                </a:lnTo>
                <a:lnTo>
                  <a:pt x="1241" y="166"/>
                </a:lnTo>
                <a:lnTo>
                  <a:pt x="1508" y="191"/>
                </a:lnTo>
                <a:lnTo>
                  <a:pt x="1793" y="215"/>
                </a:lnTo>
                <a:lnTo>
                  <a:pt x="1943" y="225"/>
                </a:lnTo>
                <a:lnTo>
                  <a:pt x="2099" y="236"/>
                </a:lnTo>
                <a:lnTo>
                  <a:pt x="2256" y="246"/>
                </a:lnTo>
                <a:lnTo>
                  <a:pt x="2420" y="255"/>
                </a:lnTo>
                <a:lnTo>
                  <a:pt x="2585" y="261"/>
                </a:lnTo>
                <a:lnTo>
                  <a:pt x="2756" y="268"/>
                </a:lnTo>
                <a:lnTo>
                  <a:pt x="2930" y="273"/>
                </a:lnTo>
                <a:lnTo>
                  <a:pt x="3106" y="277"/>
                </a:lnTo>
                <a:lnTo>
                  <a:pt x="3287" y="280"/>
                </a:lnTo>
                <a:lnTo>
                  <a:pt x="3470" y="280"/>
                </a:lnTo>
                <a:lnTo>
                  <a:pt x="3470" y="280"/>
                </a:lnTo>
                <a:lnTo>
                  <a:pt x="3652" y="280"/>
                </a:lnTo>
                <a:lnTo>
                  <a:pt x="3832" y="277"/>
                </a:lnTo>
                <a:lnTo>
                  <a:pt x="4009" y="273"/>
                </a:lnTo>
                <a:lnTo>
                  <a:pt x="4182" y="268"/>
                </a:lnTo>
                <a:lnTo>
                  <a:pt x="4352" y="261"/>
                </a:lnTo>
                <a:lnTo>
                  <a:pt x="4518" y="255"/>
                </a:lnTo>
                <a:lnTo>
                  <a:pt x="4680" y="246"/>
                </a:lnTo>
                <a:lnTo>
                  <a:pt x="4837" y="236"/>
                </a:lnTo>
                <a:lnTo>
                  <a:pt x="4991" y="225"/>
                </a:lnTo>
                <a:lnTo>
                  <a:pt x="5140" y="215"/>
                </a:lnTo>
                <a:lnTo>
                  <a:pt x="5423" y="191"/>
                </a:lnTo>
                <a:lnTo>
                  <a:pt x="5686" y="166"/>
                </a:lnTo>
                <a:lnTo>
                  <a:pt x="5928" y="140"/>
                </a:lnTo>
                <a:lnTo>
                  <a:pt x="6147" y="114"/>
                </a:lnTo>
                <a:lnTo>
                  <a:pt x="6342" y="89"/>
                </a:lnTo>
                <a:lnTo>
                  <a:pt x="6509" y="65"/>
                </a:lnTo>
                <a:lnTo>
                  <a:pt x="6651" y="44"/>
                </a:lnTo>
                <a:lnTo>
                  <a:pt x="6763" y="26"/>
                </a:lnTo>
                <a:lnTo>
                  <a:pt x="6845" y="12"/>
                </a:lnTo>
                <a:lnTo>
                  <a:pt x="6912" y="0"/>
                </a:lnTo>
                <a:lnTo>
                  <a:pt x="6912" y="1510"/>
                </a:lnTo>
                <a:close/>
              </a:path>
            </a:pathLst>
          </a:custGeom>
          <a:gradFill flip="none" rotWithShape="1">
            <a:gsLst>
              <a:gs pos="0">
                <a:srgbClr val="000000">
                  <a:alpha val="0"/>
                </a:srgbClr>
              </a:gs>
              <a:gs pos="50000">
                <a:schemeClr val="accent2">
                  <a:lumMod val="50000"/>
                </a:schemeClr>
              </a:gs>
              <a:gs pos="100000">
                <a:srgbClr val="000000"/>
              </a:gs>
            </a:gsLst>
            <a:lin ang="16200000" scaled="1"/>
            <a:tileRect/>
          </a:gradFill>
          <a:ln w="10000" cap="flat" cmpd="sng" algn="ctr">
            <a:noFill/>
            <a:prstDash val="solid"/>
            <a:headEnd type="none" w="med" len="med"/>
            <a:tailEnd type="none" w="med" len="med"/>
          </a:ln>
          <a:effectLst/>
          <a:scene3d>
            <a:camera prst="orthographicFront" fov="0">
              <a:rot lat="0" lon="0" rev="0"/>
            </a:camera>
            <a:lightRig rig="brightRoom" dir="tl">
              <a:rot lat="0" lon="0" rev="8700000"/>
            </a:lightRig>
          </a:scene3d>
          <a:sp3d>
            <a:bevelT w="0" h="0"/>
            <a:contourClr>
              <a:srgbClr val="4595D1">
                <a:shade val="8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305739" rtl="0" eaLnBrk="1" fontAlgn="base" latinLnBrk="0" hangingPunct="1">
              <a:lnSpc>
                <a:spcPct val="100000"/>
              </a:lnSpc>
              <a:spcBef>
                <a:spcPct val="0"/>
              </a:spcBef>
              <a:spcAft>
                <a:spcPct val="0"/>
              </a:spcAft>
              <a:buClrTx/>
              <a:buSzTx/>
              <a:buFontTx/>
              <a:buNone/>
              <a:tabLst/>
              <a:defRPr/>
            </a:pPr>
            <a:endParaRPr kumimoji="0" lang="en-US" sz="5700" b="0" i="0" u="none" strike="noStrike" kern="1200" cap="none" spc="0" normalizeH="0" baseline="0" noProof="0" dirty="0" smtClean="0">
              <a:ln>
                <a:noFill/>
              </a:ln>
              <a:solidFill>
                <a:srgbClr val="000000"/>
              </a:solidFill>
              <a:effectLst/>
              <a:uLnTx/>
              <a:uFillTx/>
              <a:latin typeface="Segoe" pitchFamily="34" charset="0"/>
              <a:ea typeface="+mn-ea"/>
              <a:cs typeface="+mn-cs"/>
            </a:endParaRPr>
          </a:p>
        </p:txBody>
      </p:sp>
      <p:pic>
        <p:nvPicPr>
          <p:cNvPr id="12" name="Picture 3" descr="C:\Users\monical\Desktop\ADMIN\DVD_ART34\Artwork_Imagery\Icons - Illustrations\_WINDOWS VISTA ICONS\Video camera digital Camcorder.png"/>
          <p:cNvPicPr>
            <a:picLocks noChangeAspect="1" noChangeArrowheads="1"/>
          </p:cNvPicPr>
          <p:nvPr/>
        </p:nvPicPr>
        <p:blipFill>
          <a:blip r:embed="rId2"/>
          <a:stretch>
            <a:fillRect/>
          </a:stretch>
        </p:blipFill>
        <p:spPr bwMode="auto">
          <a:xfrm>
            <a:off x="730250" y="1337095"/>
            <a:ext cx="1712014" cy="1712012"/>
          </a:xfrm>
          <a:prstGeom prst="rect">
            <a:avLst/>
          </a:prstGeom>
          <a:noFill/>
          <a:ln>
            <a:noFill/>
          </a:ln>
        </p:spPr>
      </p:pic>
      <p:pic>
        <p:nvPicPr>
          <p:cNvPr id="14" name="Picture 4" descr="C:\Users\monical\Desktop\ADMIN\DVD_ART34\Artwork_Imagery\Icons - Illustrations\_WINDOWS VISTA ICONS\Camera photo digital.png"/>
          <p:cNvPicPr>
            <a:picLocks noChangeAspect="1" noChangeArrowheads="1"/>
          </p:cNvPicPr>
          <p:nvPr/>
        </p:nvPicPr>
        <p:blipFill>
          <a:blip r:embed="rId3"/>
          <a:stretch>
            <a:fillRect/>
          </a:stretch>
        </p:blipFill>
        <p:spPr bwMode="auto">
          <a:xfrm>
            <a:off x="2667979" y="2308102"/>
            <a:ext cx="1712014" cy="1712012"/>
          </a:xfrm>
          <a:prstGeom prst="rect">
            <a:avLst/>
          </a:prstGeom>
          <a:noFill/>
          <a:ln>
            <a:noFill/>
          </a:ln>
        </p:spPr>
      </p:pic>
      <p:pic>
        <p:nvPicPr>
          <p:cNvPr id="15" name="Picture 5" descr="C:\Users\monical\Desktop\ADMIN\DVD_ART34\Artwork_Imagery\Icons - Illustrations\_WINDOWS VISTA ICONS\Cell mobile smart phone smartphone.png"/>
          <p:cNvPicPr>
            <a:picLocks noChangeAspect="1" noChangeArrowheads="1"/>
          </p:cNvPicPr>
          <p:nvPr/>
        </p:nvPicPr>
        <p:blipFill>
          <a:blip r:embed="rId4"/>
          <a:stretch>
            <a:fillRect/>
          </a:stretch>
        </p:blipFill>
        <p:spPr bwMode="auto">
          <a:xfrm>
            <a:off x="6781848" y="1348645"/>
            <a:ext cx="1712014" cy="1712012"/>
          </a:xfrm>
          <a:prstGeom prst="rect">
            <a:avLst/>
          </a:prstGeom>
          <a:noFill/>
          <a:ln>
            <a:noFill/>
          </a:ln>
        </p:spPr>
      </p:pic>
      <p:pic>
        <p:nvPicPr>
          <p:cNvPr id="17" name="Picture 9" descr="C:\Users\monical\Desktop\ADMIN\DVD_ART34\Artwork_Imagery\Icons - Illustrations\_WINDOWS SERVER ICONS\Symbols\X don't no not okay approved bad.png"/>
          <p:cNvPicPr>
            <a:picLocks noChangeAspect="1" noChangeArrowheads="1"/>
          </p:cNvPicPr>
          <p:nvPr/>
        </p:nvPicPr>
        <p:blipFill>
          <a:blip r:embed="rId5"/>
          <a:stretch>
            <a:fillRect/>
          </a:stretch>
        </p:blipFill>
        <p:spPr bwMode="auto">
          <a:xfrm>
            <a:off x="3027218" y="2646954"/>
            <a:ext cx="990600" cy="892935"/>
          </a:xfrm>
          <a:prstGeom prst="rect">
            <a:avLst/>
          </a:prstGeom>
          <a:noFill/>
          <a:ln>
            <a:noFill/>
          </a:ln>
        </p:spPr>
      </p:pic>
      <p:sp>
        <p:nvSpPr>
          <p:cNvPr id="10" name="TextBox 9"/>
          <p:cNvSpPr txBox="1"/>
          <p:nvPr/>
        </p:nvSpPr>
        <p:spPr>
          <a:xfrm>
            <a:off x="387054" y="228600"/>
            <a:ext cx="8369892" cy="757130"/>
          </a:xfrm>
          <a:prstGeom prst="rect">
            <a:avLst/>
          </a:prstGeom>
          <a:noFill/>
        </p:spPr>
        <p:txBody>
          <a:bodyPr wrap="square" rtlCol="0">
            <a:spAutoFit/>
          </a:bodyPr>
          <a:lstStyle/>
          <a:p>
            <a:pPr algn="l" defTabSz="914363" rtl="0" eaLnBrk="1" latinLnBrk="0" hangingPunct="1">
              <a:lnSpc>
                <a:spcPct val="90000"/>
              </a:lnSpc>
              <a:spcBef>
                <a:spcPct val="0"/>
              </a:spcBef>
              <a:buNone/>
            </a:pPr>
            <a:r>
              <a:rPr lang="en-US" sz="4800" b="0" kern="1200" cap="none" spc="-150" baseline="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Semibold" pitchFamily="34" charset="0"/>
                <a:ea typeface="+mn-ea"/>
                <a:cs typeface="Arial" charset="0"/>
              </a:rPr>
              <a:t>Microsoft Confidential</a:t>
            </a:r>
          </a:p>
        </p:txBody>
      </p:sp>
      <p:sp>
        <p:nvSpPr>
          <p:cNvPr id="2049" name="Rectangle 1"/>
          <p:cNvSpPr>
            <a:spLocks noChangeArrowheads="1"/>
          </p:cNvSpPr>
          <p:nvPr/>
        </p:nvSpPr>
        <p:spPr bwMode="auto">
          <a:xfrm>
            <a:off x="559740" y="4470400"/>
            <a:ext cx="8024521" cy="193038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smtClean="0">
                <a:ln>
                  <a:noFill/>
                </a:ln>
                <a:solidFill>
                  <a:schemeClr val="tx1"/>
                </a:solidFill>
                <a:effectLst>
                  <a:outerShdw blurRad="38100" dist="38100" dir="2700000" algn="tl">
                    <a:srgbClr val="000000">
                      <a:alpha val="43137"/>
                    </a:srgbClr>
                  </a:outerShdw>
                </a:effectLst>
                <a:latin typeface="+mj-lt"/>
                <a:ea typeface="Calibri" pitchFamily="34" charset="0"/>
                <a:cs typeface="Arial" pitchFamily="34" charset="0"/>
              </a:rPr>
              <a:t>TechReady content is Microsoft Confidential</a:t>
            </a:r>
            <a:br>
              <a:rPr kumimoji="0" lang="en-US" sz="1600" b="0" i="1" u="none" strike="noStrike" cap="none" normalizeH="0" baseline="0" dirty="0" smtClean="0">
                <a:ln>
                  <a:noFill/>
                </a:ln>
                <a:solidFill>
                  <a:schemeClr val="tx1"/>
                </a:solidFill>
                <a:effectLst>
                  <a:outerShdw blurRad="38100" dist="38100" dir="2700000" algn="tl">
                    <a:srgbClr val="000000">
                      <a:alpha val="43137"/>
                    </a:srgbClr>
                  </a:outerShdw>
                </a:effectLst>
                <a:latin typeface="+mj-lt"/>
                <a:ea typeface="Calibri" pitchFamily="34" charset="0"/>
                <a:cs typeface="Arial" pitchFamily="34" charset="0"/>
              </a:rPr>
            </a:br>
            <a:r>
              <a:rPr kumimoji="0" lang="en-US" sz="1600" b="0" i="1" u="none" strike="noStrike" cap="none" normalizeH="0" baseline="0" dirty="0" smtClean="0">
                <a:ln>
                  <a:noFill/>
                </a:ln>
                <a:solidFill>
                  <a:schemeClr val="tx1"/>
                </a:solidFill>
                <a:effectLst>
                  <a:outerShdw blurRad="38100" dist="38100" dir="2700000" algn="tl">
                    <a:srgbClr val="000000">
                      <a:alpha val="43137"/>
                    </a:srgbClr>
                  </a:outerShdw>
                </a:effectLst>
                <a:latin typeface="+mj-lt"/>
                <a:ea typeface="Calibri" pitchFamily="34" charset="0"/>
                <a:cs typeface="Arial" pitchFamily="34" charset="0"/>
              </a:rPr>
              <a:t/>
            </a:r>
            <a:br>
              <a:rPr kumimoji="0" lang="en-US" sz="1600" b="0" i="1" u="none" strike="noStrike" cap="none" normalizeH="0" baseline="0" dirty="0" smtClean="0">
                <a:ln>
                  <a:noFill/>
                </a:ln>
                <a:solidFill>
                  <a:schemeClr val="tx1"/>
                </a:solidFill>
                <a:effectLst>
                  <a:outerShdw blurRad="38100" dist="38100" dir="2700000" algn="tl">
                    <a:srgbClr val="000000">
                      <a:alpha val="43137"/>
                    </a:srgbClr>
                  </a:outerShdw>
                </a:effectLst>
                <a:latin typeface="+mj-lt"/>
                <a:ea typeface="Calibri" pitchFamily="34" charset="0"/>
                <a:cs typeface="Arial" pitchFamily="34" charset="0"/>
              </a:rPr>
            </a:br>
            <a:r>
              <a:rPr kumimoji="0" lang="en-US" sz="1600" b="0" i="1" u="none" strike="noStrike" kern="1200" cap="none" normalizeH="0" baseline="0" dirty="0" smtClean="0">
                <a:ln>
                  <a:noFill/>
                </a:ln>
                <a:solidFill>
                  <a:schemeClr val="tx1"/>
                </a:solidFill>
                <a:effectLst>
                  <a:outerShdw blurRad="38100" dist="38100" dir="2700000" algn="tl">
                    <a:srgbClr val="000000">
                      <a:alpha val="43137"/>
                    </a:srgbClr>
                  </a:outerShdw>
                </a:effectLst>
                <a:latin typeface="Segoe Semibold" pitchFamily="34" charset="0"/>
                <a:ea typeface="Calibri" pitchFamily="34" charset="0"/>
                <a:cs typeface="Arial" pitchFamily="34" charset="0"/>
              </a:rPr>
              <a:t>DO NOT </a:t>
            </a:r>
            <a:r>
              <a:rPr kumimoji="0" lang="en-US" sz="1600" b="0" i="1" u="none" strike="noStrike" cap="none" normalizeH="0" baseline="0" dirty="0" smtClean="0">
                <a:ln>
                  <a:noFill/>
                </a:ln>
                <a:solidFill>
                  <a:schemeClr val="tx1"/>
                </a:solidFill>
                <a:effectLst>
                  <a:outerShdw blurRad="38100" dist="38100" dir="2700000" algn="tl">
                    <a:srgbClr val="000000">
                      <a:alpha val="43137"/>
                    </a:srgbClr>
                  </a:outerShdw>
                </a:effectLst>
                <a:latin typeface="+mj-lt"/>
                <a:ea typeface="Calibri" pitchFamily="34" charset="0"/>
                <a:cs typeface="Arial" pitchFamily="34" charset="0"/>
              </a:rPr>
              <a:t>post TechReady content to any blogs or external Websites</a:t>
            </a:r>
            <a:br>
              <a:rPr kumimoji="0" lang="en-US" sz="1600" b="0" i="1" u="none" strike="noStrike" cap="none" normalizeH="0" baseline="0" dirty="0" smtClean="0">
                <a:ln>
                  <a:noFill/>
                </a:ln>
                <a:solidFill>
                  <a:schemeClr val="tx1"/>
                </a:solidFill>
                <a:effectLst>
                  <a:outerShdw blurRad="38100" dist="38100" dir="2700000" algn="tl">
                    <a:srgbClr val="000000">
                      <a:alpha val="43137"/>
                    </a:srgbClr>
                  </a:outerShdw>
                </a:effectLst>
                <a:latin typeface="+mj-lt"/>
                <a:ea typeface="Calibri" pitchFamily="34" charset="0"/>
                <a:cs typeface="Arial" pitchFamily="34" charset="0"/>
              </a:rPr>
            </a:br>
            <a:r>
              <a:rPr kumimoji="0" lang="en-US" sz="1600" b="0" i="1" u="none" strike="noStrike" cap="none" normalizeH="0" baseline="0" dirty="0" smtClean="0">
                <a:ln>
                  <a:noFill/>
                </a:ln>
                <a:solidFill>
                  <a:schemeClr val="tx1"/>
                </a:solidFill>
                <a:effectLst>
                  <a:outerShdw blurRad="38100" dist="38100" dir="2700000" algn="tl">
                    <a:srgbClr val="000000">
                      <a:alpha val="43137"/>
                    </a:srgbClr>
                  </a:outerShdw>
                </a:effectLst>
                <a:latin typeface="+mj-lt"/>
                <a:ea typeface="Calibri" pitchFamily="34" charset="0"/>
                <a:cs typeface="Arial" pitchFamily="34" charset="0"/>
              </a:rPr>
              <a:t/>
            </a:r>
            <a:br>
              <a:rPr kumimoji="0" lang="en-US" sz="1600" b="0" i="1" u="none" strike="noStrike" cap="none" normalizeH="0" baseline="0" dirty="0" smtClean="0">
                <a:ln>
                  <a:noFill/>
                </a:ln>
                <a:solidFill>
                  <a:schemeClr val="tx1"/>
                </a:solidFill>
                <a:effectLst>
                  <a:outerShdw blurRad="38100" dist="38100" dir="2700000" algn="tl">
                    <a:srgbClr val="000000">
                      <a:alpha val="43137"/>
                    </a:srgbClr>
                  </a:outerShdw>
                </a:effectLst>
                <a:latin typeface="+mj-lt"/>
                <a:ea typeface="Calibri" pitchFamily="34" charset="0"/>
                <a:cs typeface="Arial" pitchFamily="34" charset="0"/>
              </a:rPr>
            </a:br>
            <a:r>
              <a:rPr kumimoji="0" lang="en-US" sz="1600" b="0" i="1" u="none" strike="noStrike" cap="none" normalizeH="0" baseline="0" dirty="0" smtClean="0">
                <a:ln>
                  <a:noFill/>
                </a:ln>
                <a:solidFill>
                  <a:schemeClr val="tx1"/>
                </a:solidFill>
                <a:effectLst>
                  <a:outerShdw blurRad="38100" dist="38100" dir="2700000" algn="tl">
                    <a:srgbClr val="000000">
                      <a:alpha val="43137"/>
                    </a:srgbClr>
                  </a:outerShdw>
                </a:effectLst>
                <a:latin typeface="+mj-lt"/>
                <a:ea typeface="Calibri" pitchFamily="34" charset="0"/>
                <a:cs typeface="Arial" pitchFamily="34" charset="0"/>
              </a:rPr>
              <a:t>Please </a:t>
            </a:r>
            <a:r>
              <a:rPr kumimoji="0" lang="en-US" sz="1600" b="0" i="1" u="none" strike="noStrike" cap="none" normalizeH="0" baseline="0" dirty="0" smtClean="0">
                <a:ln>
                  <a:noFill/>
                </a:ln>
                <a:solidFill>
                  <a:schemeClr val="tx1"/>
                </a:solidFill>
                <a:effectLst>
                  <a:outerShdw blurRad="38100" dist="38100" dir="2700000" algn="tl">
                    <a:srgbClr val="000000">
                      <a:alpha val="43137"/>
                    </a:srgbClr>
                  </a:outerShdw>
                </a:effectLst>
                <a:latin typeface="Segoe Semibold" pitchFamily="34" charset="0"/>
                <a:ea typeface="Calibri" pitchFamily="34" charset="0"/>
                <a:cs typeface="Arial" pitchFamily="34" charset="0"/>
              </a:rPr>
              <a:t>DO NOT </a:t>
            </a:r>
            <a:r>
              <a:rPr kumimoji="0" lang="en-US" sz="1600" b="0" i="1" u="none" strike="noStrike" cap="none" normalizeH="0" baseline="0" dirty="0" smtClean="0">
                <a:ln>
                  <a:noFill/>
                </a:ln>
                <a:solidFill>
                  <a:schemeClr val="tx1"/>
                </a:solidFill>
                <a:effectLst>
                  <a:outerShdw blurRad="38100" dist="38100" dir="2700000" algn="tl">
                    <a:srgbClr val="000000">
                      <a:alpha val="43137"/>
                    </a:srgbClr>
                  </a:outerShdw>
                </a:effectLst>
                <a:latin typeface="+mj-lt"/>
                <a:ea typeface="Calibri" pitchFamily="34" charset="0"/>
                <a:cs typeface="Arial" pitchFamily="34" charset="0"/>
              </a:rPr>
              <a:t>take photos or video of Sessions or Slides throughout the TechReady Event  </a:t>
            </a:r>
            <a:br>
              <a:rPr kumimoji="0" lang="en-US" sz="1600" b="0" i="1" u="none" strike="noStrike" cap="none" normalizeH="0" baseline="0" dirty="0" smtClean="0">
                <a:ln>
                  <a:noFill/>
                </a:ln>
                <a:solidFill>
                  <a:schemeClr val="tx1"/>
                </a:solidFill>
                <a:effectLst>
                  <a:outerShdw blurRad="38100" dist="38100" dir="2700000" algn="tl">
                    <a:srgbClr val="000000">
                      <a:alpha val="43137"/>
                    </a:srgbClr>
                  </a:outerShdw>
                </a:effectLst>
                <a:latin typeface="+mj-lt"/>
                <a:ea typeface="Calibri" pitchFamily="34" charset="0"/>
                <a:cs typeface="Arial" pitchFamily="34" charset="0"/>
              </a:rPr>
            </a:br>
            <a:endParaRPr kumimoji="0" lang="en-US" sz="1600" b="0" i="1" u="none" strike="noStrike" cap="none" normalizeH="0" baseline="0" dirty="0" smtClean="0">
              <a:ln>
                <a:noFill/>
              </a:ln>
              <a:solidFill>
                <a:schemeClr val="tx1"/>
              </a:solidFill>
              <a:effectLst>
                <a:outerShdw blurRad="38100" dist="38100" dir="2700000" algn="tl">
                  <a:srgbClr val="000000">
                    <a:alpha val="43137"/>
                  </a:srgbClr>
                </a:outerShdw>
              </a:effectLst>
              <a:latin typeface="+mj-lt"/>
              <a:ea typeface="Calibri"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smtClean="0">
                <a:ln>
                  <a:noFill/>
                </a:ln>
                <a:solidFill>
                  <a:schemeClr val="tx1"/>
                </a:solidFill>
                <a:effectLst>
                  <a:outerShdw blurRad="38100" dist="38100" dir="2700000" algn="tl">
                    <a:srgbClr val="000000">
                      <a:alpha val="43137"/>
                    </a:srgbClr>
                  </a:outerShdw>
                </a:effectLst>
                <a:latin typeface="+mj-lt"/>
                <a:ea typeface="Calibri" pitchFamily="34" charset="0"/>
                <a:cs typeface="Arial" pitchFamily="34" charset="0"/>
              </a:rPr>
              <a:t>All appropriate content will be made available on-demand </a:t>
            </a:r>
            <a:br>
              <a:rPr kumimoji="0" lang="en-US" sz="1600" b="0" i="1" u="none" strike="noStrike" cap="none" normalizeH="0" baseline="0" dirty="0" smtClean="0">
                <a:ln>
                  <a:noFill/>
                </a:ln>
                <a:solidFill>
                  <a:schemeClr val="tx1"/>
                </a:solidFill>
                <a:effectLst>
                  <a:outerShdw blurRad="38100" dist="38100" dir="2700000" algn="tl">
                    <a:srgbClr val="000000">
                      <a:alpha val="43137"/>
                    </a:srgbClr>
                  </a:outerShdw>
                </a:effectLst>
                <a:latin typeface="+mj-lt"/>
                <a:ea typeface="Calibri" pitchFamily="34" charset="0"/>
                <a:cs typeface="Arial" pitchFamily="34" charset="0"/>
              </a:rPr>
            </a:br>
            <a:r>
              <a:rPr kumimoji="0" lang="en-US" sz="1600" b="0" i="1" u="none" strike="noStrike" cap="none" normalizeH="0" baseline="0" dirty="0" smtClean="0">
                <a:ln>
                  <a:noFill/>
                </a:ln>
                <a:solidFill>
                  <a:schemeClr val="tx1"/>
                </a:solidFill>
                <a:effectLst>
                  <a:outerShdw blurRad="38100" dist="38100" dir="2700000" algn="tl">
                    <a:srgbClr val="000000">
                      <a:alpha val="43137"/>
                    </a:srgbClr>
                  </a:outerShdw>
                </a:effectLst>
                <a:latin typeface="+mj-lt"/>
                <a:ea typeface="Calibri" pitchFamily="34" charset="0"/>
                <a:cs typeface="Arial" pitchFamily="34" charset="0"/>
              </a:rPr>
              <a:t>post event via </a:t>
            </a:r>
            <a:r>
              <a:rPr kumimoji="0" lang="en-US" sz="1600" b="0" i="1" u="none" strike="noStrike" cap="none" normalizeH="0" baseline="0" dirty="0" smtClean="0">
                <a:ln>
                  <a:noFill/>
                </a:ln>
                <a:solidFill>
                  <a:schemeClr val="tx1"/>
                </a:solidFill>
                <a:effectLst>
                  <a:outerShdw blurRad="38100" dist="38100" dir="2700000" algn="tl">
                    <a:srgbClr val="000000">
                      <a:alpha val="43137"/>
                    </a:srgbClr>
                  </a:outerShdw>
                </a:effectLst>
                <a:latin typeface="+mj-lt"/>
                <a:ea typeface="Calibri" pitchFamily="34" charset="0"/>
                <a:cs typeface="Arial" pitchFamily="34" charset="0"/>
                <a:hlinkClick r:id="rId6"/>
              </a:rPr>
              <a:t>https://www.mytechready.com</a:t>
            </a:r>
            <a:r>
              <a:rPr kumimoji="0" lang="en-US" sz="1600" b="0" i="1" u="none" strike="noStrike" cap="none" normalizeH="0" baseline="0" dirty="0" smtClean="0">
                <a:ln>
                  <a:noFill/>
                </a:ln>
                <a:solidFill>
                  <a:schemeClr val="tx1"/>
                </a:solidFill>
                <a:effectLst>
                  <a:outerShdw blurRad="38100" dist="38100" dir="2700000" algn="tl">
                    <a:srgbClr val="000000">
                      <a:alpha val="43137"/>
                    </a:srgbClr>
                  </a:outerShdw>
                </a:effectLst>
                <a:latin typeface="+mj-lt"/>
                <a:ea typeface="Calibri" pitchFamily="34" charset="0"/>
                <a:cs typeface="Arial" pitchFamily="34" charset="0"/>
              </a:rPr>
              <a:t> and procurable on DVD via </a:t>
            </a:r>
            <a:r>
              <a:rPr kumimoji="0" lang="en-US" sz="1600" b="0" i="1" u="none" strike="noStrike" cap="none" normalizeH="0" baseline="0" dirty="0" smtClean="0">
                <a:ln>
                  <a:noFill/>
                </a:ln>
                <a:solidFill>
                  <a:schemeClr val="tx1"/>
                </a:solidFill>
                <a:effectLst>
                  <a:outerShdw blurRad="38100" dist="38100" dir="2700000" algn="tl">
                    <a:srgbClr val="000000">
                      <a:alpha val="43137"/>
                    </a:srgbClr>
                  </a:outerShdw>
                </a:effectLst>
                <a:latin typeface="+mj-lt"/>
                <a:ea typeface="Calibri" pitchFamily="34" charset="0"/>
                <a:cs typeface="Arial" pitchFamily="34" charset="0"/>
                <a:hlinkClick r:id="rId7"/>
              </a:rPr>
              <a:t>http://msmarket</a:t>
            </a:r>
            <a:r>
              <a:rPr kumimoji="0" lang="en-US" sz="1600" b="0" i="1" u="none" strike="noStrike" cap="none" normalizeH="0" baseline="0" dirty="0" smtClean="0">
                <a:ln>
                  <a:noFill/>
                </a:ln>
                <a:solidFill>
                  <a:schemeClr val="tx1"/>
                </a:solidFill>
                <a:effectLst>
                  <a:outerShdw blurRad="38100" dist="38100" dir="2700000" algn="tl">
                    <a:srgbClr val="000000">
                      <a:alpha val="43137"/>
                    </a:srgbClr>
                  </a:outerShdw>
                </a:effectLst>
                <a:latin typeface="+mj-lt"/>
                <a:ea typeface="Calibri" pitchFamily="34" charset="0"/>
                <a:cs typeface="Arial" pitchFamily="34" charset="0"/>
              </a:rPr>
              <a:t> </a:t>
            </a:r>
            <a:endParaRPr kumimoji="0" lang="en-US" sz="2800" b="0" i="1" u="none" strike="noStrike" cap="none" normalizeH="0" baseline="0" dirty="0" smtClean="0">
              <a:ln>
                <a:noFill/>
              </a:ln>
              <a:solidFill>
                <a:schemeClr val="tx1"/>
              </a:solidFill>
              <a:effectLst>
                <a:outerShdw blurRad="38100" dist="38100" dir="2700000" algn="tl">
                  <a:srgbClr val="000000">
                    <a:alpha val="43137"/>
                  </a:srgbClr>
                </a:outerShdw>
              </a:effectLst>
              <a:latin typeface="+mj-lt"/>
            </a:endParaRPr>
          </a:p>
        </p:txBody>
      </p:sp>
      <p:sp>
        <p:nvSpPr>
          <p:cNvPr id="13" name="Footer Placeholder 12"/>
          <p:cNvSpPr>
            <a:spLocks noGrp="1"/>
          </p:cNvSpPr>
          <p:nvPr>
            <p:ph type="ftr" sz="quarter" idx="10"/>
          </p:nvPr>
        </p:nvSpPr>
        <p:spPr/>
        <p:txBody>
          <a:bodyPr/>
          <a:lstStyle/>
          <a:p>
            <a:r>
              <a:rPr lang="en-US" smtClean="0"/>
              <a:t>Microsoft Confidential</a:t>
            </a:r>
            <a:endParaRPr lang="en-US"/>
          </a:p>
        </p:txBody>
      </p:sp>
      <p:pic>
        <p:nvPicPr>
          <p:cNvPr id="1027" name="Picture 3" descr="\\server3\InternalBin\Resource DVD 35\DVD_ART35\Artwork_Imagery\Icons - Illustrations\_WINDOWS VISTA ICONS\Keyboard.png"/>
          <p:cNvPicPr>
            <a:picLocks noChangeAspect="1" noChangeArrowheads="1"/>
          </p:cNvPicPr>
          <p:nvPr/>
        </p:nvPicPr>
        <p:blipFill>
          <a:blip r:embed="rId8"/>
          <a:srcRect/>
          <a:stretch>
            <a:fillRect/>
          </a:stretch>
        </p:blipFill>
        <p:spPr bwMode="auto">
          <a:xfrm>
            <a:off x="4719776" y="2200434"/>
            <a:ext cx="1782762" cy="1782762"/>
          </a:xfrm>
          <a:prstGeom prst="rect">
            <a:avLst/>
          </a:prstGeom>
          <a:noFill/>
        </p:spPr>
      </p:pic>
      <p:pic>
        <p:nvPicPr>
          <p:cNvPr id="20" name="Picture 9" descr="C:\Users\monical\Desktop\ADMIN\DVD_ART34\Artwork_Imagery\Icons - Illustrations\_WINDOWS SERVER ICONS\Symbols\X don't no not okay approved bad.png"/>
          <p:cNvPicPr>
            <a:picLocks noChangeAspect="1" noChangeArrowheads="1"/>
          </p:cNvPicPr>
          <p:nvPr/>
        </p:nvPicPr>
        <p:blipFill>
          <a:blip r:embed="rId5"/>
          <a:stretch>
            <a:fillRect/>
          </a:stretch>
        </p:blipFill>
        <p:spPr bwMode="auto">
          <a:xfrm>
            <a:off x="1082209" y="1760265"/>
            <a:ext cx="990600" cy="892935"/>
          </a:xfrm>
          <a:prstGeom prst="rect">
            <a:avLst/>
          </a:prstGeom>
          <a:noFill/>
          <a:ln>
            <a:noFill/>
          </a:ln>
        </p:spPr>
      </p:pic>
      <p:pic>
        <p:nvPicPr>
          <p:cNvPr id="21" name="Picture 9" descr="C:\Users\monical\Desktop\ADMIN\DVD_ART34\Artwork_Imagery\Icons - Illustrations\_WINDOWS SERVER ICONS\Symbols\X don't no not okay approved bad.png"/>
          <p:cNvPicPr>
            <a:picLocks noChangeAspect="1" noChangeArrowheads="1"/>
          </p:cNvPicPr>
          <p:nvPr/>
        </p:nvPicPr>
        <p:blipFill>
          <a:blip r:embed="rId5"/>
          <a:stretch>
            <a:fillRect/>
          </a:stretch>
        </p:blipFill>
        <p:spPr bwMode="auto">
          <a:xfrm>
            <a:off x="5271655" y="2646954"/>
            <a:ext cx="990600" cy="892935"/>
          </a:xfrm>
          <a:prstGeom prst="rect">
            <a:avLst/>
          </a:prstGeom>
          <a:noFill/>
          <a:ln>
            <a:noFill/>
          </a:ln>
        </p:spPr>
      </p:pic>
      <p:pic>
        <p:nvPicPr>
          <p:cNvPr id="22" name="Picture 9" descr="C:\Users\monical\Desktop\ADMIN\DVD_ART34\Artwork_Imagery\Icons - Illustrations\_WINDOWS SERVER ICONS\Symbols\X don't no not okay approved bad.png"/>
          <p:cNvPicPr>
            <a:picLocks noChangeAspect="1" noChangeArrowheads="1"/>
          </p:cNvPicPr>
          <p:nvPr/>
        </p:nvPicPr>
        <p:blipFill>
          <a:blip r:embed="rId5"/>
          <a:stretch>
            <a:fillRect/>
          </a:stretch>
        </p:blipFill>
        <p:spPr bwMode="auto">
          <a:xfrm>
            <a:off x="7174344" y="1649433"/>
            <a:ext cx="990600" cy="892935"/>
          </a:xfrm>
          <a:prstGeom prst="rect">
            <a:avLst/>
          </a:prstGeom>
          <a:noFill/>
          <a:ln>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100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53" presetClass="entr" presetSubtype="0" fill="hold" nodeType="withEffect">
                                  <p:stCondLst>
                                    <p:cond delay="100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par>
                                <p:cTn id="15" presetID="53" presetClass="entr" presetSubtype="0" fill="hold" nodeType="withEffect">
                                  <p:stCondLst>
                                    <p:cond delay="100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Effect transition="in" filter="fade">
                                      <p:cBhvr>
                                        <p:cTn id="19" dur="500"/>
                                        <p:tgtEl>
                                          <p:spTgt spid="21"/>
                                        </p:tgtEl>
                                      </p:cBhvr>
                                    </p:animEffect>
                                  </p:childTnLst>
                                </p:cTn>
                              </p:par>
                              <p:par>
                                <p:cTn id="20" presetID="53" presetClass="entr" presetSubtype="0" fill="hold" nodeType="withEffect">
                                  <p:stCondLst>
                                    <p:cond delay="100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r>
              <a:rPr lang="en-US" smtClean="0"/>
              <a:t>Microsoft Confidential</a:t>
            </a:r>
            <a:endParaRPr lang="en-US"/>
          </a:p>
        </p:txBody>
      </p:sp>
      <p:sp>
        <p:nvSpPr>
          <p:cNvPr id="5"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timing>
    <p:tnLst>
      <p:par>
        <p:cTn id="1" dur="indefinite" restart="never" nodeType="tmRoot"/>
      </p:par>
    </p:tnLst>
  </p:timing>
  <p:hf sldNum="0"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3"/>
          <p:cNvSpPr>
            <a:spLocks noGrp="1"/>
          </p:cNvSpPr>
          <p:nvPr>
            <p:ph type="ftr" sz="quarter" idx="10"/>
          </p:nvPr>
        </p:nvSpPr>
        <p:spPr/>
        <p:txBody>
          <a:bodyPr/>
          <a:lstStyle/>
          <a:p>
            <a:r>
              <a:rPr lang="en-US" smtClean="0"/>
              <a:t>Microsoft Confidential</a:t>
            </a:r>
            <a:endParaRPr lang="en-US"/>
          </a:p>
        </p:txBody>
      </p:sp>
    </p:spTree>
  </p:cSld>
  <p:clrMapOvr>
    <a:masterClrMapping/>
  </p:clrMapOvr>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1"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0"/>
          </p:nvPr>
        </p:nvSpPr>
        <p:spPr/>
        <p:txBody>
          <a:bodyPr/>
          <a:lstStyle/>
          <a:p>
            <a:r>
              <a:rPr lang="en-US" smtClean="0"/>
              <a:t>Microsoft Confidential</a:t>
            </a:r>
            <a:endParaRPr lang="en-US"/>
          </a:p>
        </p:txBody>
      </p:sp>
    </p:spTree>
  </p:cSld>
  <p:clrMapOvr>
    <a:masterClrMapping/>
  </p:clrMapOvr>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1" y="1411554"/>
            <a:ext cx="4114800" cy="692497"/>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1000"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2" y="1411554"/>
            <a:ext cx="4117019" cy="692497"/>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6"/>
          <p:cNvSpPr>
            <a:spLocks noGrp="1"/>
          </p:cNvSpPr>
          <p:nvPr>
            <p:ph type="ftr" sz="quarter" idx="10"/>
          </p:nvPr>
        </p:nvSpPr>
        <p:spPr/>
        <p:txBody>
          <a:bodyPr/>
          <a:lstStyle/>
          <a:p>
            <a:r>
              <a:rPr lang="en-US" smtClean="0"/>
              <a:t>Microsoft Confidential</a:t>
            </a:r>
            <a:endParaRPr lang="en-US"/>
          </a:p>
        </p:txBody>
      </p:sp>
    </p:spTree>
  </p:cSld>
  <p:clrMapOvr>
    <a:masterClrMapping/>
  </p:clrMapOvr>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en-US" dirty="0" smtClean="0"/>
              <a:t>Microsoft Confidential</a:t>
            </a:r>
            <a:endParaRPr lang="en-US" dirty="0"/>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730044" y="1412875"/>
            <a:ext cx="7681532" cy="1994841"/>
          </a:xfrm>
        </p:spPr>
        <p:txBody>
          <a:bodyPr/>
          <a:lstStyle>
            <a:lvl1pPr>
              <a:lnSpc>
                <a:spcPct val="78000"/>
              </a:lnSpc>
              <a:defRPr/>
            </a:lvl1pPr>
            <a:lvl2pPr>
              <a:lnSpc>
                <a:spcPct val="78000"/>
              </a:lnSpc>
              <a:defRPr/>
            </a:lvl2pPr>
            <a:lvl3pPr>
              <a:lnSpc>
                <a:spcPct val="78000"/>
              </a:lnSpc>
              <a:defRPr/>
            </a:lvl3pPr>
            <a:lvl4pPr>
              <a:lnSpc>
                <a:spcPct val="78000"/>
              </a:lnSpc>
              <a:defRPr/>
            </a:lvl4pPr>
            <a:lvl5pPr>
              <a:lnSpc>
                <a:spcPct val="78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mtClean="0"/>
              <a:t>Microsoft Confidential</a:t>
            </a:r>
            <a:endParaRPr lang="en-US"/>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spTree>
      <p:nvGrpSpPr>
        <p:cNvPr id="1" name=""/>
        <p:cNvGrpSpPr/>
        <p:nvPr/>
      </p:nvGrpSpPr>
      <p:grpSpPr>
        <a:xfrm>
          <a:off x="0" y="0"/>
          <a:ext cx="0" cy="0"/>
          <a:chOff x="0" y="0"/>
          <a:chExt cx="0" cy="0"/>
        </a:xfrm>
      </p:grpSpPr>
    </p:spTree>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hf sldNum="0"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7"/>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hf sldNum="0"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3"/>
          <p:cNvSpPr>
            <a:spLocks noGrp="1"/>
          </p:cNvSpPr>
          <p:nvPr>
            <p:ph type="ftr" sz="quarter" idx="11"/>
          </p:nvPr>
        </p:nvSpPr>
        <p:spPr/>
        <p:txBody>
          <a:bodyPr/>
          <a:lstStyle/>
          <a:p>
            <a:r>
              <a:rPr lang="en-US" smtClean="0"/>
              <a:t>Microsoft Confidential</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730045" y="1411554"/>
            <a:ext cx="3670461" cy="1981376"/>
          </a:xfrm>
        </p:spPr>
        <p:txBody>
          <a:bodyPr/>
          <a:lstStyle>
            <a:lvl1pPr marL="339976" indent="-339976">
              <a:lnSpc>
                <a:spcPct val="78000"/>
              </a:lnSpc>
              <a:defRPr sz="2800"/>
            </a:lvl1pPr>
            <a:lvl2pPr marL="673338" indent="-325424">
              <a:lnSpc>
                <a:spcPct val="78000"/>
              </a:lnSpc>
              <a:defRPr sz="2400"/>
            </a:lvl2pPr>
            <a:lvl3pPr marL="953785" indent="-288384">
              <a:lnSpc>
                <a:spcPct val="78000"/>
              </a:lnSpc>
              <a:defRPr sz="2000"/>
            </a:lvl3pPr>
            <a:lvl4pPr marL="1227618" indent="-273833">
              <a:lnSpc>
                <a:spcPct val="78000"/>
              </a:lnSpc>
              <a:defRPr sz="1800"/>
            </a:lvl4pPr>
            <a:lvl5pPr marL="1516002" indent="-280447">
              <a:lnSpc>
                <a:spcPct val="78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86330" y="1411554"/>
            <a:ext cx="3725246" cy="1981376"/>
          </a:xfrm>
        </p:spPr>
        <p:txBody>
          <a:bodyPr/>
          <a:lstStyle>
            <a:lvl1pPr marL="347914" indent="-347914">
              <a:lnSpc>
                <a:spcPct val="78000"/>
              </a:lnSpc>
              <a:defRPr sz="2800"/>
            </a:lvl1pPr>
            <a:lvl2pPr marL="673338" indent="-339976">
              <a:lnSpc>
                <a:spcPct val="78000"/>
              </a:lnSpc>
              <a:defRPr sz="2400"/>
            </a:lvl2pPr>
            <a:lvl3pPr marL="961722" indent="-302936">
              <a:lnSpc>
                <a:spcPct val="78000"/>
              </a:lnSpc>
              <a:defRPr sz="2000"/>
            </a:lvl3pPr>
            <a:lvl4pPr marL="1227618" indent="-265896">
              <a:lnSpc>
                <a:spcPct val="78000"/>
              </a:lnSpc>
              <a:defRPr sz="1800"/>
            </a:lvl4pPr>
            <a:lvl5pPr marL="1516002" indent="-273833">
              <a:lnSpc>
                <a:spcPct val="78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30045" y="1411553"/>
            <a:ext cx="3670461" cy="600164"/>
          </a:xfrm>
        </p:spPr>
        <p:txBody>
          <a:bodyPr anchor="b"/>
          <a:lstStyle>
            <a:lvl1pPr marL="0" indent="0">
              <a:lnSpc>
                <a:spcPct val="78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30044" y="2174876"/>
            <a:ext cx="3670461" cy="1464503"/>
          </a:xfrm>
        </p:spPr>
        <p:txBody>
          <a:bodyPr/>
          <a:lstStyle>
            <a:lvl1pPr marL="281770" indent="-281770">
              <a:lnSpc>
                <a:spcPct val="78000"/>
              </a:lnSpc>
              <a:defRPr sz="2300"/>
            </a:lvl1pPr>
            <a:lvl2pPr marL="562218" indent="-265896">
              <a:lnSpc>
                <a:spcPct val="78000"/>
              </a:lnSpc>
              <a:defRPr sz="2000"/>
            </a:lvl2pPr>
            <a:lvl3pPr marL="813562" indent="-243407">
              <a:lnSpc>
                <a:spcPct val="78000"/>
              </a:lnSpc>
              <a:defRPr sz="1800"/>
            </a:lvl3pPr>
            <a:lvl4pPr marL="1050354" indent="-228856">
              <a:lnSpc>
                <a:spcPct val="78000"/>
              </a:lnSpc>
              <a:defRPr sz="1700"/>
            </a:lvl4pPr>
            <a:lvl5pPr marL="1279210" indent="-206367">
              <a:lnSpc>
                <a:spcPct val="78000"/>
              </a:lnSpc>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43495" y="1411553"/>
            <a:ext cx="3658553" cy="600164"/>
          </a:xfrm>
        </p:spPr>
        <p:txBody>
          <a:bodyPr anchor="b"/>
          <a:lstStyle>
            <a:lvl1pPr marL="0" indent="0">
              <a:lnSpc>
                <a:spcPct val="78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43495" y="2174876"/>
            <a:ext cx="3668081" cy="1464503"/>
          </a:xfrm>
        </p:spPr>
        <p:txBody>
          <a:bodyPr/>
          <a:lstStyle>
            <a:lvl1pPr marL="296321" indent="-296321">
              <a:lnSpc>
                <a:spcPct val="78000"/>
              </a:lnSpc>
              <a:defRPr sz="2300"/>
            </a:lvl1pPr>
            <a:lvl2pPr marL="570155" indent="-273833">
              <a:lnSpc>
                <a:spcPct val="78000"/>
              </a:lnSpc>
              <a:defRPr sz="2000"/>
            </a:lvl2pPr>
            <a:lvl3pPr marL="821499" indent="-244730">
              <a:lnSpc>
                <a:spcPct val="78000"/>
              </a:lnSpc>
              <a:defRPr sz="1800"/>
            </a:lvl3pPr>
            <a:lvl4pPr marL="1050354" indent="-236793">
              <a:lnSpc>
                <a:spcPct val="78000"/>
              </a:lnSpc>
              <a:defRPr sz="1700"/>
            </a:lvl4pPr>
            <a:lvl5pPr marL="1279210" indent="-220919">
              <a:lnSpc>
                <a:spcPct val="78000"/>
              </a:lnSpc>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image" Target="../media/image2.png"/><Relationship Id="rId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3" Type="http://schemas.openxmlformats.org/officeDocument/2006/relationships/slideLayout" Target="../slideLayouts/slideLayout18.xml"/><Relationship Id="rId21" Type="http://schemas.openxmlformats.org/officeDocument/2006/relationships/image" Target="../media/image4.png"/><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image" Target="../media/image3.pn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19" Type="http://schemas.openxmlformats.org/officeDocument/2006/relationships/theme" Target="../theme/theme3.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3" Type="http://schemas.openxmlformats.org/officeDocument/2006/relationships/slideLayout" Target="../slideLayouts/slideLayout36.xml"/><Relationship Id="rId21" Type="http://schemas.openxmlformats.org/officeDocument/2006/relationships/image" Target="../media/image4.png"/><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image" Target="../media/image3.pn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19" Type="http://schemas.openxmlformats.org/officeDocument/2006/relationships/theme" Target="../theme/theme4.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theme" Target="../theme/theme5.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image" Target="../media/image15.png"/><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image" Target="../media/image14.jpe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theme" Target="../theme/theme6.xml"/><Relationship Id="rId1" Type="http://schemas.openxmlformats.org/officeDocument/2006/relationships/slideLayout" Target="../slideLayouts/slideLayout64.xml"/><Relationship Id="rId4" Type="http://schemas.openxmlformats.org/officeDocument/2006/relationships/image" Target="../media/image2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7350" y="152400"/>
            <a:ext cx="8369300" cy="5539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730250" y="1408113"/>
            <a:ext cx="7672388" cy="1994841"/>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723" r:id="rId3"/>
    <p:sldLayoutId id="2147483696" r:id="rId4"/>
    <p:sldLayoutId id="2147483722"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Lst>
  <p:transition/>
  <p:hf sldNum="0" hdr="0" ftr="0" dt="0"/>
  <p:txStyles>
    <p:titleStyle>
      <a:lvl1pPr algn="l" defTabSz="914363" rtl="0" eaLnBrk="1" latinLnBrk="0" hangingPunct="1">
        <a:lnSpc>
          <a:spcPct val="90000"/>
        </a:lnSpc>
        <a:spcBef>
          <a:spcPct val="0"/>
        </a:spcBef>
        <a:buNone/>
        <a:defRPr lang="en-US" sz="4000" b="0" kern="1200" cap="none" spc="-15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393700" indent="-393700" algn="l" defTabSz="914363" rtl="0" eaLnBrk="1" latinLnBrk="0" hangingPunct="1">
        <a:lnSpc>
          <a:spcPct val="78000"/>
        </a:lnSpc>
        <a:spcBef>
          <a:spcPct val="20000"/>
        </a:spcBef>
        <a:spcAft>
          <a:spcPts val="800"/>
        </a:spcAft>
        <a:buClr>
          <a:schemeClr val="tx1"/>
        </a:buClr>
        <a:buSzPct val="80000"/>
        <a:buFont typeface="Wingdings" pitchFamily="2" charset="2"/>
        <a:buChar char="l"/>
        <a:defRPr sz="3200" kern="1200">
          <a:gradFill>
            <a:gsLst>
              <a:gs pos="0">
                <a:schemeClr val="tx1"/>
              </a:gs>
              <a:gs pos="86000">
                <a:schemeClr val="tx1"/>
              </a:gs>
            </a:gsLst>
            <a:lin ang="5400000" scaled="0"/>
          </a:gradFill>
          <a:latin typeface="+mn-lt"/>
          <a:ea typeface="+mn-ea"/>
          <a:cs typeface="+mn-cs"/>
        </a:defRPr>
      </a:lvl1pPr>
      <a:lvl2pPr marL="801688" indent="-407988" algn="l" defTabSz="914363" rtl="0" eaLnBrk="1" latinLnBrk="0" hangingPunct="1">
        <a:lnSpc>
          <a:spcPct val="78000"/>
        </a:lnSpc>
        <a:spcBef>
          <a:spcPct val="20000"/>
        </a:spcBef>
        <a:spcAft>
          <a:spcPts val="0"/>
        </a:spcAft>
        <a:buClr>
          <a:srgbClr val="969696"/>
        </a:buClr>
        <a:buSzPct val="80000"/>
        <a:buFont typeface="Wingdings" pitchFamily="2" charset="2"/>
        <a:buChar char="l"/>
        <a:defRPr sz="2800" kern="1200">
          <a:gradFill>
            <a:gsLst>
              <a:gs pos="0">
                <a:schemeClr val="tx1"/>
              </a:gs>
              <a:gs pos="86000">
                <a:schemeClr val="tx1"/>
              </a:gs>
            </a:gsLst>
            <a:lin ang="5400000" scaled="0"/>
          </a:gradFill>
          <a:latin typeface="+mn-lt"/>
          <a:ea typeface="+mn-ea"/>
          <a:cs typeface="+mn-cs"/>
        </a:defRPr>
      </a:lvl2pPr>
      <a:lvl3pPr marL="1146175" indent="-328613" algn="l" defTabSz="914363" rtl="0" eaLnBrk="1" latinLnBrk="0" hangingPunct="1">
        <a:lnSpc>
          <a:spcPct val="78000"/>
        </a:lnSpc>
        <a:spcBef>
          <a:spcPct val="20000"/>
        </a:spcBef>
        <a:spcAft>
          <a:spcPts val="0"/>
        </a:spcAft>
        <a:buClr>
          <a:srgbClr val="969696"/>
        </a:buClr>
        <a:buSzPct val="80000"/>
        <a:buFont typeface="Wingdings" pitchFamily="2" charset="2"/>
        <a:buChar char="l"/>
        <a:defRPr sz="2400" kern="1200">
          <a:gradFill>
            <a:gsLst>
              <a:gs pos="0">
                <a:schemeClr val="tx1"/>
              </a:gs>
              <a:gs pos="86000">
                <a:schemeClr val="tx1"/>
              </a:gs>
            </a:gsLst>
            <a:lin ang="5400000" scaled="0"/>
          </a:gradFill>
          <a:latin typeface="+mn-lt"/>
          <a:ea typeface="+mn-ea"/>
          <a:cs typeface="+mn-cs"/>
        </a:defRPr>
      </a:lvl3pPr>
      <a:lvl4pPr marL="1484313" indent="-338138" algn="l" defTabSz="914363" rtl="0" eaLnBrk="1" latinLnBrk="0" hangingPunct="1">
        <a:lnSpc>
          <a:spcPct val="78000"/>
        </a:lnSpc>
        <a:spcBef>
          <a:spcPct val="20000"/>
        </a:spcBef>
        <a:spcAft>
          <a:spcPts val="0"/>
        </a:spcAft>
        <a:buClr>
          <a:srgbClr val="969696"/>
        </a:buClr>
        <a:buSzPct val="80000"/>
        <a:buFont typeface="Wingdings" pitchFamily="2" charset="2"/>
        <a:buChar char="l"/>
        <a:defRPr sz="2400" kern="1200">
          <a:gradFill>
            <a:gsLst>
              <a:gs pos="0">
                <a:schemeClr val="tx1"/>
              </a:gs>
              <a:gs pos="86000">
                <a:schemeClr val="tx1"/>
              </a:gs>
            </a:gsLst>
            <a:lin ang="5400000" scaled="0"/>
          </a:gradFill>
          <a:latin typeface="+mn-lt"/>
          <a:ea typeface="+mn-ea"/>
          <a:cs typeface="+mn-cs"/>
        </a:defRPr>
      </a:lvl4pPr>
      <a:lvl5pPr marL="1812925" indent="-320675" algn="l" defTabSz="914363" rtl="0" eaLnBrk="1" latinLnBrk="0" hangingPunct="1">
        <a:lnSpc>
          <a:spcPct val="78000"/>
        </a:lnSpc>
        <a:spcBef>
          <a:spcPct val="20000"/>
        </a:spcBef>
        <a:spcAft>
          <a:spcPts val="0"/>
        </a:spcAft>
        <a:buClr>
          <a:srgbClr val="969696"/>
        </a:buClr>
        <a:buSzPct val="80000"/>
        <a:buFont typeface="Wingdings" pitchFamily="2" charset="2"/>
        <a:buChar char="l"/>
        <a:defRPr sz="24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5" name="Picture 4" descr="16-9-coding-white-space.png"/>
          <p:cNvPicPr>
            <a:picLocks noChangeAspect="1"/>
          </p:cNvPicPr>
          <p:nvPr/>
        </p:nvPicPr>
        <p:blipFill>
          <a:blip r:embed="rId5"/>
          <a:stretch>
            <a:fillRect/>
          </a:stretch>
        </p:blipFill>
        <p:spPr>
          <a:xfrm>
            <a:off x="387350" y="1331495"/>
            <a:ext cx="8369300" cy="5526505"/>
          </a:xfrm>
          <a:prstGeom prst="rect">
            <a:avLst/>
          </a:prstGeom>
        </p:spPr>
      </p:pic>
      <p:sp>
        <p:nvSpPr>
          <p:cNvPr id="2" name="Title Placeholder 1"/>
          <p:cNvSpPr>
            <a:spLocks noGrp="1"/>
          </p:cNvSpPr>
          <p:nvPr>
            <p:ph type="title"/>
          </p:nvPr>
        </p:nvSpPr>
        <p:spPr>
          <a:xfrm>
            <a:off x="381000" y="152400"/>
            <a:ext cx="8382000" cy="5539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73505" y="1459832"/>
            <a:ext cx="8005009" cy="160293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 id="2147483724" r:id="rId2"/>
  </p:sldLayoutIdLst>
  <p:transition/>
  <p:hf sldNum="0" hdr="0" ftr="0" dt="0"/>
  <p:txStyles>
    <p:titleStyle>
      <a:lvl1pPr algn="l" defTabSz="914363" rtl="0" eaLnBrk="1" latinLnBrk="0" hangingPunct="1">
        <a:lnSpc>
          <a:spcPct val="90000"/>
        </a:lnSpc>
        <a:spcBef>
          <a:spcPct val="0"/>
        </a:spcBef>
        <a:buNone/>
        <a:defRPr lang="en-US" sz="4000" b="0" kern="1200" cap="none" spc="-150" dirty="0">
          <a:ln w="3175">
            <a:noFill/>
          </a:ln>
          <a:gradFill>
            <a:gsLst>
              <a:gs pos="0">
                <a:srgbClr val="FFFFFF"/>
              </a:gs>
              <a:gs pos="86000">
                <a:srgbClr val="FFFFFF"/>
              </a:gs>
            </a:gsLst>
            <a:lin ang="5400000" scaled="0"/>
          </a:gradFill>
          <a:effectLst/>
          <a:latin typeface="+mj-lt"/>
          <a:ea typeface="+mn-ea"/>
          <a:cs typeface="Arial" charset="0"/>
        </a:defRPr>
      </a:lvl1pPr>
    </p:titleStyle>
    <p:bodyStyle>
      <a:lvl1pPr marL="0" indent="0" algn="l" defTabSz="914363" rtl="0" eaLnBrk="1" latinLnBrk="0" hangingPunct="1">
        <a:lnSpc>
          <a:spcPct val="78000"/>
        </a:lnSpc>
        <a:spcBef>
          <a:spcPct val="20000"/>
        </a:spcBef>
        <a:buFont typeface="Arial" pitchFamily="34" charset="0"/>
        <a:buNone/>
        <a:defRPr sz="2800" b="0" kern="1200">
          <a:solidFill>
            <a:schemeClr val="tx1"/>
          </a:solidFill>
          <a:latin typeface="Consolas" pitchFamily="49" charset="0"/>
          <a:ea typeface="+mn-ea"/>
          <a:cs typeface="Courier New" pitchFamily="49" charset="0"/>
        </a:defRPr>
      </a:lvl1pPr>
      <a:lvl2pPr marL="384954" indent="-7937" algn="l" defTabSz="914363" rtl="0" eaLnBrk="1" latinLnBrk="0" hangingPunct="1">
        <a:lnSpc>
          <a:spcPct val="78000"/>
        </a:lnSpc>
        <a:spcBef>
          <a:spcPct val="20000"/>
        </a:spcBef>
        <a:buFont typeface="Arial" pitchFamily="34" charset="0"/>
        <a:buNone/>
        <a:defRPr sz="2400" b="0" kern="1200">
          <a:solidFill>
            <a:schemeClr val="tx1"/>
          </a:solidFill>
          <a:latin typeface="Consolas" pitchFamily="49" charset="0"/>
          <a:ea typeface="+mn-ea"/>
          <a:cs typeface="Courier New" pitchFamily="49" charset="0"/>
        </a:defRPr>
      </a:lvl2pPr>
      <a:lvl3pPr marL="761970" indent="-7937" algn="l" defTabSz="914363" rtl="0" eaLnBrk="1" latinLnBrk="0" hangingPunct="1">
        <a:lnSpc>
          <a:spcPct val="78000"/>
        </a:lnSpc>
        <a:spcBef>
          <a:spcPct val="20000"/>
        </a:spcBef>
        <a:buFont typeface="Arial" pitchFamily="34" charset="0"/>
        <a:buNone/>
        <a:defRPr sz="2000" b="0" kern="1200">
          <a:solidFill>
            <a:schemeClr val="tx1"/>
          </a:solidFill>
          <a:latin typeface="Consolas" pitchFamily="49" charset="0"/>
          <a:ea typeface="+mn-ea"/>
          <a:cs typeface="Courier New" pitchFamily="49" charset="0"/>
        </a:defRPr>
      </a:lvl3pPr>
      <a:lvl4pPr marL="1094009" indent="7937" algn="l" defTabSz="914363" rtl="0" eaLnBrk="1" latinLnBrk="0" hangingPunct="1">
        <a:lnSpc>
          <a:spcPct val="78000"/>
        </a:lnSpc>
        <a:spcBef>
          <a:spcPct val="20000"/>
        </a:spcBef>
        <a:buFont typeface="Arial" pitchFamily="34" charset="0"/>
        <a:buNone/>
        <a:defRPr sz="2000" b="0" kern="1200">
          <a:solidFill>
            <a:schemeClr val="tx1"/>
          </a:solidFill>
          <a:latin typeface="Consolas" pitchFamily="49" charset="0"/>
          <a:ea typeface="+mn-ea"/>
          <a:cs typeface="Courier New" pitchFamily="49" charset="0"/>
        </a:defRPr>
      </a:lvl4pPr>
      <a:lvl5pPr marL="1426047" indent="0" algn="l" defTabSz="914363" rtl="0" eaLnBrk="1" latinLnBrk="0" hangingPunct="1">
        <a:lnSpc>
          <a:spcPct val="78000"/>
        </a:lnSpc>
        <a:spcBef>
          <a:spcPct val="20000"/>
        </a:spcBef>
        <a:buFont typeface="Arial" pitchFamily="34" charset="0"/>
        <a:buNone/>
        <a:defRPr sz="2000" b="0" kern="1200">
          <a:solidFill>
            <a:schemeClr val="tx1"/>
          </a:solidFill>
          <a:latin typeface="Consolas"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7054" y="228600"/>
            <a:ext cx="8375946"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7054" y="1420814"/>
            <a:ext cx="8375946" cy="2128031"/>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ContentForgroundOrange.png"/>
          <p:cNvPicPr>
            <a:picLocks noChangeAspect="1"/>
          </p:cNvPicPr>
          <p:nvPr/>
        </p:nvPicPr>
        <p:blipFill>
          <a:blip r:embed="rId21"/>
          <a:stretch>
            <a:fillRect/>
          </a:stretch>
        </p:blipFill>
        <p:spPr>
          <a:xfrm>
            <a:off x="0" y="0"/>
            <a:ext cx="9144000" cy="6858000"/>
          </a:xfrm>
          <a:prstGeom prst="rect">
            <a:avLst/>
          </a:prstGeom>
        </p:spPr>
      </p:pic>
      <p:pic>
        <p:nvPicPr>
          <p:cNvPr id="5" name="Picture 4" descr="ContentForgroundOrange.png"/>
          <p:cNvPicPr>
            <a:picLocks noChangeAspect="1"/>
          </p:cNvPicPr>
          <p:nvPr/>
        </p:nvPicPr>
        <p:blipFill>
          <a:blip r:embed="rId21"/>
          <a:stretch>
            <a:fillRect/>
          </a:stretch>
        </p:blipFill>
        <p:spPr>
          <a:xfrm>
            <a:off x="0" y="0"/>
            <a:ext cx="9144000" cy="6858000"/>
          </a:xfrm>
          <a:prstGeom prst="rect">
            <a:avLst/>
          </a:prstGeom>
        </p:spPr>
      </p:pic>
    </p:spTree>
  </p:cSld>
  <p:clrMap bg1="dk1" tx1="lt1" bg2="dk2" tx2="lt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 id="2147483743" r:id="rId18"/>
  </p:sldLayoutIdLst>
  <p:transition/>
  <p:hf sldNum="0" hdr="0" ftr="0" dt="0"/>
  <p:txStyles>
    <p:titleStyle>
      <a:lvl1pPr algn="l" defTabSz="914363" rtl="0" eaLnBrk="1" latinLnBrk="0" hangingPunct="1">
        <a:lnSpc>
          <a:spcPct val="90000"/>
        </a:lnSpc>
        <a:spcBef>
          <a:spcPct val="0"/>
        </a:spcBef>
        <a:buNone/>
        <a:defRPr lang="en-US" sz="4800" b="0" kern="1200" cap="none" spc="-100" baseline="0" dirty="0" smtClean="0">
          <a:ln w="3175">
            <a:noFill/>
          </a:ln>
          <a:solidFill>
            <a:schemeClr val="tx1"/>
          </a:solidFill>
          <a:effectLst/>
          <a:latin typeface="Calibri" pitchFamily="34" charset="0"/>
          <a:ea typeface="+mn-ea"/>
          <a:cs typeface="Arial" charset="0"/>
        </a:defRPr>
      </a:lvl1pPr>
    </p:titleStyle>
    <p:bodyStyle>
      <a:lvl1pPr marL="463550" indent="-463550" algn="l" defTabSz="914363" rtl="0" eaLnBrk="1" latinLnBrk="0" hangingPunct="1">
        <a:lnSpc>
          <a:spcPct val="90000"/>
        </a:lnSpc>
        <a:spcBef>
          <a:spcPct val="20000"/>
        </a:spcBef>
        <a:buSzPct val="120000"/>
        <a:buFontTx/>
        <a:buBlip>
          <a:blip r:embed="rId22"/>
        </a:buBlip>
        <a:defRPr sz="3200" kern="1200">
          <a:solidFill>
            <a:schemeClr val="tx1"/>
          </a:solidFill>
          <a:latin typeface="Calibri" pitchFamily="34" charset="0"/>
          <a:ea typeface="+mn-ea"/>
          <a:cs typeface="+mn-cs"/>
        </a:defRPr>
      </a:lvl1pPr>
      <a:lvl2pPr marL="833438" indent="-369888" algn="l" defTabSz="914363" rtl="0" eaLnBrk="1" latinLnBrk="0" hangingPunct="1">
        <a:lnSpc>
          <a:spcPct val="90000"/>
        </a:lnSpc>
        <a:spcBef>
          <a:spcPct val="20000"/>
        </a:spcBef>
        <a:buFontTx/>
        <a:buBlip>
          <a:blip r:embed="rId22"/>
        </a:buBlip>
        <a:defRPr sz="2800" kern="1200">
          <a:solidFill>
            <a:schemeClr val="tx1"/>
          </a:solidFill>
          <a:latin typeface="Calibri" pitchFamily="34" charset="0"/>
          <a:ea typeface="+mn-ea"/>
          <a:cs typeface="+mn-cs"/>
        </a:defRPr>
      </a:lvl2pPr>
      <a:lvl3pPr marL="1168400" indent="-346075" algn="l" defTabSz="914363" rtl="0" eaLnBrk="1" latinLnBrk="0" hangingPunct="1">
        <a:lnSpc>
          <a:spcPct val="90000"/>
        </a:lnSpc>
        <a:spcBef>
          <a:spcPct val="20000"/>
        </a:spcBef>
        <a:buFontTx/>
        <a:buBlip>
          <a:blip r:embed="rId22"/>
        </a:buBlip>
        <a:defRPr sz="2400" kern="1200">
          <a:solidFill>
            <a:schemeClr val="tx1"/>
          </a:solidFill>
          <a:latin typeface="Calibri" pitchFamily="34" charset="0"/>
          <a:ea typeface="+mn-ea"/>
          <a:cs typeface="+mn-cs"/>
        </a:defRPr>
      </a:lvl3pPr>
      <a:lvl4pPr marL="1516063" indent="-347663" algn="l" defTabSz="914363" rtl="0" eaLnBrk="1" latinLnBrk="0" hangingPunct="1">
        <a:lnSpc>
          <a:spcPct val="90000"/>
        </a:lnSpc>
        <a:spcBef>
          <a:spcPct val="20000"/>
        </a:spcBef>
        <a:buFontTx/>
        <a:buBlip>
          <a:blip r:embed="rId22"/>
        </a:buBlip>
        <a:defRPr sz="2400" kern="1200">
          <a:solidFill>
            <a:schemeClr val="tx1"/>
          </a:solidFill>
          <a:latin typeface="Calibri" pitchFamily="34" charset="0"/>
          <a:ea typeface="+mn-ea"/>
          <a:cs typeface="+mn-cs"/>
        </a:defRPr>
      </a:lvl4pPr>
      <a:lvl5pPr marL="1852613" indent="-325438" algn="l" defTabSz="914363" rtl="0" eaLnBrk="1" latinLnBrk="0" hangingPunct="1">
        <a:lnSpc>
          <a:spcPct val="90000"/>
        </a:lnSpc>
        <a:spcBef>
          <a:spcPct val="20000"/>
        </a:spcBef>
        <a:buFontTx/>
        <a:buBlip>
          <a:blip r:embed="rId22"/>
        </a:buBlip>
        <a:defRPr sz="2400" kern="1200">
          <a:solidFill>
            <a:schemeClr val="tx1"/>
          </a:solidFill>
          <a:latin typeface="Calibri"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ContentForgroundOrange.png"/>
          <p:cNvPicPr>
            <a:picLocks noChangeAspect="1"/>
          </p:cNvPicPr>
          <p:nvPr/>
        </p:nvPicPr>
        <p:blipFill>
          <a:blip r:embed="rId21"/>
          <a:srcRect t="90991"/>
          <a:stretch>
            <a:fillRect/>
          </a:stretch>
        </p:blipFill>
        <p:spPr>
          <a:xfrm>
            <a:off x="0" y="6240162"/>
            <a:ext cx="9144000" cy="617838"/>
          </a:xfrm>
          <a:prstGeom prst="rect">
            <a:avLst/>
          </a:prstGeom>
        </p:spPr>
      </p:pic>
      <p:sp>
        <p:nvSpPr>
          <p:cNvPr id="2" name="Title Placeholder 1"/>
          <p:cNvSpPr>
            <a:spLocks noGrp="1"/>
          </p:cNvSpPr>
          <p:nvPr>
            <p:ph type="title"/>
          </p:nvPr>
        </p:nvSpPr>
        <p:spPr>
          <a:xfrm>
            <a:off x="387054" y="228600"/>
            <a:ext cx="8375946"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7054" y="1420814"/>
            <a:ext cx="8375946" cy="2135969"/>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 id="2147483762" r:id="rId18"/>
  </p:sldLayoutIdLst>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800" b="0" kern="1200" cap="none" spc="-100" baseline="0" dirty="0" smtClean="0">
          <a:ln w="3175">
            <a:noFill/>
          </a:ln>
          <a:solidFill>
            <a:schemeClr val="tx1"/>
          </a:solidFill>
          <a:effectLst/>
          <a:latin typeface="Calibri" pitchFamily="34" charset="0"/>
          <a:ea typeface="+mn-ea"/>
          <a:cs typeface="Arial" charset="0"/>
        </a:defRPr>
      </a:lvl1pPr>
    </p:titleStyle>
    <p:bodyStyle>
      <a:lvl1pPr marL="463550" indent="-463550" algn="l" defTabSz="914363" rtl="0" eaLnBrk="1" latinLnBrk="0" hangingPunct="1">
        <a:lnSpc>
          <a:spcPct val="90000"/>
        </a:lnSpc>
        <a:spcBef>
          <a:spcPts val="1200"/>
        </a:spcBef>
        <a:spcAft>
          <a:spcPts val="0"/>
        </a:spcAft>
        <a:buSzPct val="120000"/>
        <a:buFontTx/>
        <a:buBlip>
          <a:blip r:embed="rId22"/>
        </a:buBlip>
        <a:defRPr sz="3200" kern="1200">
          <a:solidFill>
            <a:schemeClr val="tx1"/>
          </a:solidFill>
          <a:latin typeface="Calibri" pitchFamily="34" charset="0"/>
          <a:ea typeface="+mn-ea"/>
          <a:cs typeface="+mn-cs"/>
        </a:defRPr>
      </a:lvl1pPr>
      <a:lvl2pPr marL="833438" indent="-369888" algn="l" defTabSz="914363" rtl="0" eaLnBrk="1" latinLnBrk="0" hangingPunct="1">
        <a:lnSpc>
          <a:spcPct val="90000"/>
        </a:lnSpc>
        <a:spcBef>
          <a:spcPts val="600"/>
        </a:spcBef>
        <a:spcAft>
          <a:spcPts val="0"/>
        </a:spcAft>
        <a:buFontTx/>
        <a:buBlip>
          <a:blip r:embed="rId22"/>
        </a:buBlip>
        <a:defRPr sz="2800" kern="1200">
          <a:solidFill>
            <a:schemeClr val="tx1"/>
          </a:solidFill>
          <a:latin typeface="Calibri" pitchFamily="34" charset="0"/>
          <a:ea typeface="+mn-ea"/>
          <a:cs typeface="+mn-cs"/>
        </a:defRPr>
      </a:lvl2pPr>
      <a:lvl3pPr marL="1168400" indent="-346075" algn="l" defTabSz="914363" rtl="0" eaLnBrk="1" latinLnBrk="0" hangingPunct="1">
        <a:lnSpc>
          <a:spcPct val="90000"/>
        </a:lnSpc>
        <a:spcBef>
          <a:spcPts val="600"/>
        </a:spcBef>
        <a:spcAft>
          <a:spcPts val="0"/>
        </a:spcAft>
        <a:buFontTx/>
        <a:buBlip>
          <a:blip r:embed="rId22"/>
        </a:buBlip>
        <a:defRPr sz="2400" kern="1200">
          <a:solidFill>
            <a:schemeClr val="tx1"/>
          </a:solidFill>
          <a:latin typeface="Calibri" pitchFamily="34" charset="0"/>
          <a:ea typeface="+mn-ea"/>
          <a:cs typeface="+mn-cs"/>
        </a:defRPr>
      </a:lvl3pPr>
      <a:lvl4pPr marL="1516063" indent="-347663" algn="l" defTabSz="914363" rtl="0" eaLnBrk="1" latinLnBrk="0" hangingPunct="1">
        <a:lnSpc>
          <a:spcPct val="90000"/>
        </a:lnSpc>
        <a:spcBef>
          <a:spcPts val="600"/>
        </a:spcBef>
        <a:spcAft>
          <a:spcPts val="0"/>
        </a:spcAft>
        <a:buFontTx/>
        <a:buBlip>
          <a:blip r:embed="rId22"/>
        </a:buBlip>
        <a:defRPr sz="2400" kern="1200">
          <a:solidFill>
            <a:schemeClr val="tx1"/>
          </a:solidFill>
          <a:latin typeface="Calibri" pitchFamily="34" charset="0"/>
          <a:ea typeface="+mn-ea"/>
          <a:cs typeface="+mn-cs"/>
        </a:defRPr>
      </a:lvl4pPr>
      <a:lvl5pPr marL="1852613" indent="-325438" algn="l" defTabSz="914363" rtl="0" eaLnBrk="1" latinLnBrk="0" hangingPunct="1">
        <a:lnSpc>
          <a:spcPct val="90000"/>
        </a:lnSpc>
        <a:spcBef>
          <a:spcPts val="600"/>
        </a:spcBef>
        <a:spcAft>
          <a:spcPts val="0"/>
        </a:spcAft>
        <a:buFontTx/>
        <a:buBlip>
          <a:blip r:embed="rId22"/>
        </a:buBlip>
        <a:defRPr sz="2400" kern="1200">
          <a:solidFill>
            <a:schemeClr val="tx1"/>
          </a:solidFill>
          <a:latin typeface="Calibri"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7054" y="228600"/>
            <a:ext cx="8375946"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7054" y="1420814"/>
            <a:ext cx="8375946" cy="2128031"/>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3"/>
          <p:cNvSpPr>
            <a:spLocks noGrp="1"/>
          </p:cNvSpPr>
          <p:nvPr>
            <p:ph type="ftr" sz="quarter" idx="3"/>
          </p:nvPr>
        </p:nvSpPr>
        <p:spPr>
          <a:xfrm>
            <a:off x="3124200" y="6446837"/>
            <a:ext cx="2895600" cy="365125"/>
          </a:xfrm>
          <a:prstGeom prst="rect">
            <a:avLst/>
          </a:prstGeom>
        </p:spPr>
        <p:txBody>
          <a:bodyPr vert="horz" lIns="91440" tIns="45720" rIns="91440" bIns="45720" rtlCol="0" anchor="b" anchorCtr="0"/>
          <a:lstStyle>
            <a:lvl1pPr algn="ctr">
              <a:defRPr sz="1200">
                <a:solidFill>
                  <a:schemeClr val="tx1">
                    <a:tint val="75000"/>
                  </a:schemeClr>
                </a:solidFill>
              </a:defRPr>
            </a:lvl1pPr>
          </a:lstStyle>
          <a:p>
            <a:r>
              <a:rPr lang="en-US" smtClean="0"/>
              <a:t>Microsoft Confidential</a:t>
            </a:r>
            <a:endParaRPr lang="en-US"/>
          </a:p>
        </p:txBody>
      </p:sp>
    </p:spTree>
  </p:cSld>
  <p:clrMap bg1="dk1" tx1="lt1" bg2="dk2" tx2="lt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Lst>
  <p:transition/>
  <p:timing>
    <p:tnLst>
      <p:par>
        <p:cTn id="1" dur="indefinite" restart="never" nodeType="tmRoot"/>
      </p:par>
    </p:tnLst>
  </p:timing>
  <p:hf sldNum="0" hdr="0" ftr="0" dt="0"/>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Semibold" pitchFamily="34" charset="0"/>
          <a:ea typeface="+mn-ea"/>
          <a:cs typeface="Arial" charset="0"/>
        </a:defRPr>
      </a:lvl1pPr>
    </p:titleStyle>
    <p:bodyStyle>
      <a:lvl1pPr marL="396875" indent="-396875" algn="l" defTabSz="914363" rtl="0" eaLnBrk="1" latinLnBrk="0" hangingPunct="1">
        <a:lnSpc>
          <a:spcPct val="90000"/>
        </a:lnSpc>
        <a:spcBef>
          <a:spcPct val="20000"/>
        </a:spcBef>
        <a:buSzPct val="125000"/>
        <a:buFontTx/>
        <a:buBlip>
          <a:blip r:embed="rId15"/>
        </a:buBlip>
        <a:defRPr sz="32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1pPr>
      <a:lvl2pPr marL="914400" indent="-396875" algn="l" defTabSz="914363" rtl="0" eaLnBrk="1" latinLnBrk="0" hangingPunct="1">
        <a:lnSpc>
          <a:spcPct val="90000"/>
        </a:lnSpc>
        <a:spcBef>
          <a:spcPct val="20000"/>
        </a:spcBef>
        <a:buSzPct val="125000"/>
        <a:buFontTx/>
        <a:buBlip>
          <a:blip r:embed="rId15"/>
        </a:buBlip>
        <a:defRPr sz="28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2pPr>
      <a:lvl3pPr marL="1258888" indent="-344488" algn="l" defTabSz="914363" rtl="0" eaLnBrk="1" latinLnBrk="0" hangingPunct="1">
        <a:lnSpc>
          <a:spcPct val="90000"/>
        </a:lnSpc>
        <a:spcBef>
          <a:spcPct val="20000"/>
        </a:spcBef>
        <a:buSzPct val="125000"/>
        <a:buFontTx/>
        <a:buBlip>
          <a:blip r:embed="rId15"/>
        </a:buBlip>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3pPr>
      <a:lvl4pPr marL="1604963" indent="-346075" algn="l" defTabSz="914363" rtl="0" eaLnBrk="1" latinLnBrk="0" hangingPunct="1">
        <a:lnSpc>
          <a:spcPct val="90000"/>
        </a:lnSpc>
        <a:spcBef>
          <a:spcPct val="20000"/>
        </a:spcBef>
        <a:buSzPct val="125000"/>
        <a:buFontTx/>
        <a:buBlip>
          <a:blip r:embed="rId15"/>
        </a:buBlip>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4pPr>
      <a:lvl5pPr marL="1941513" indent="-336550" algn="l" defTabSz="914363" rtl="0" eaLnBrk="1" latinLnBrk="0" hangingPunct="1">
        <a:lnSpc>
          <a:spcPct val="90000"/>
        </a:lnSpc>
        <a:spcBef>
          <a:spcPct val="20000"/>
        </a:spcBef>
        <a:buSzPct val="125000"/>
        <a:buFontTx/>
        <a:buBlip>
          <a:blip r:embed="rId15"/>
        </a:buBlip>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9"/>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124200" y="6446695"/>
            <a:ext cx="2895600" cy="365125"/>
          </a:xfrm>
          <a:prstGeom prst="rect">
            <a:avLst/>
          </a:prstGeom>
        </p:spPr>
        <p:txBody>
          <a:bodyPr vert="horz" lIns="91440" tIns="45720" rIns="91440" bIns="45720" rtlCol="0" anchor="b" anchorCtr="0"/>
          <a:lstStyle>
            <a:lvl1pPr marL="0" algn="ctr" defTabSz="914363" rtl="0" eaLnBrk="1" latinLnBrk="0" hangingPunct="1">
              <a:defRPr lang="en-US" sz="1200" kern="1200" smtClean="0">
                <a:solidFill>
                  <a:schemeClr val="tx1">
                    <a:tint val="75000"/>
                  </a:schemeClr>
                </a:solidFill>
                <a:latin typeface="+mn-lt"/>
                <a:ea typeface="+mn-ea"/>
                <a:cs typeface="+mn-cs"/>
              </a:defRPr>
            </a:lvl1pPr>
          </a:lstStyle>
          <a:p>
            <a:r>
              <a:rPr lang="en-US" dirty="0" smtClean="0"/>
              <a:t>Microsoft Confidential</a:t>
            </a:r>
            <a:endParaRPr lang="en-US" dirty="0"/>
          </a:p>
        </p:txBody>
      </p:sp>
    </p:spTree>
  </p:cSld>
  <p:clrMap bg1="lt1" tx1="dk1" bg2="lt2" tx2="dk2" accent1="accent1" accent2="accent2" accent3="accent3" accent4="accent4" accent5="accent5" accent6="accent6" hlink="hlink" folHlink="folHlink"/>
  <p:sldLayoutIdLst>
    <p:sldLayoutId id="2147483779" r:id="rId1"/>
  </p:sldLayoutIdLst>
  <p:transition/>
  <p:hf sldNum="0" hdr="0" dt="0"/>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Relationships xmlns="http://schemas.openxmlformats.org/package/2006/relationships"><Relationship Type="http://schemas.openxmlformats.org/officeDocument/2006/relationships/image" Target="../media/image23.png" Id="rId3" /><Relationship Type="http://schemas.openxmlformats.org/officeDocument/2006/relationships/slideLayout" Target="../slideLayouts/slideLayout52.xml" Id="rId1" /><Relationship Type="http://schemas.openxmlformats.org/officeDocument/2006/relationships/image" Target="../media/image24.png" Id="rId4" /></Relationships>
</file>

<file path=ppt/slides/_rels/slide10.xml.rels>&#65279;<?xml version="1.0" encoding="utf-8"?><Relationships xmlns="http://schemas.openxmlformats.org/package/2006/relationships"><Relationship Type="http://schemas.openxmlformats.org/officeDocument/2006/relationships/image" Target="../media/image43.png" Id="rId8" /><Relationship Type="http://schemas.openxmlformats.org/officeDocument/2006/relationships/image" Target="../media/image48.png" Id="rId13" /><Relationship Type="http://schemas.openxmlformats.org/officeDocument/2006/relationships/image" Target="../media/image38.png" Id="rId3" /><Relationship Type="http://schemas.openxmlformats.org/officeDocument/2006/relationships/image" Target="../media/image42.png" Id="rId7" /><Relationship Type="http://schemas.openxmlformats.org/officeDocument/2006/relationships/image" Target="../media/image47.png" Id="rId12" /><Relationship Type="http://schemas.openxmlformats.org/officeDocument/2006/relationships/slideLayout" Target="../slideLayouts/slideLayout56.xml" Id="rId1" /><Relationship Type="http://schemas.openxmlformats.org/officeDocument/2006/relationships/image" Target="../media/image41.png" Id="rId6" /><Relationship Type="http://schemas.openxmlformats.org/officeDocument/2006/relationships/image" Target="../media/image46.png" Id="rId11" /><Relationship Type="http://schemas.openxmlformats.org/officeDocument/2006/relationships/image" Target="../media/image40.png" Id="rId5" /><Relationship Type="http://schemas.openxmlformats.org/officeDocument/2006/relationships/image" Target="../media/image49.png" Id="rId15" /><Relationship Type="http://schemas.openxmlformats.org/officeDocument/2006/relationships/image" Target="../media/image45.png" Id="rId10" /><Relationship Type="http://schemas.openxmlformats.org/officeDocument/2006/relationships/image" Target="../media/image39.png" Id="rId4" /><Relationship Type="http://schemas.openxmlformats.org/officeDocument/2006/relationships/image" Target="../media/image44.png" Id="rId9" /><Relationship Type="http://schemas.openxmlformats.org/officeDocument/2006/relationships/image" Target="../media/image23.png" Id="rId14" /></Relationships>
</file>

<file path=ppt/slides/_rels/slide11.xml.rels>&#65279;<?xml version="1.0" encoding="utf-8"?><Relationships xmlns="http://schemas.openxmlformats.org/package/2006/relationships"><Relationship Type="http://schemas.openxmlformats.org/officeDocument/2006/relationships/slideLayout" Target="../slideLayouts/slideLayout56.xml" Id="rId1" /></Relationships>
</file>

<file path=ppt/slides/_rels/slide12.xml.rels>&#65279;<?xml version="1.0" encoding="utf-8"?><Relationships xmlns="http://schemas.openxmlformats.org/package/2006/relationships"><Relationship Type="http://schemas.openxmlformats.org/officeDocument/2006/relationships/slideLayout" Target="../slideLayouts/slideLayout53.xml" Id="rId1" /></Relationships>
</file>

<file path=ppt/slides/_rels/slide13.xml.rels>&#65279;<?xml version="1.0" encoding="utf-8"?><Relationships xmlns="http://schemas.openxmlformats.org/package/2006/relationships"><Relationship Type="http://schemas.openxmlformats.org/officeDocument/2006/relationships/image" Target="../media/image50.jpg" Id="rId3" /><Relationship Type="http://schemas.openxmlformats.org/officeDocument/2006/relationships/slideLayout" Target="../slideLayouts/slideLayout60.xml" Id="rId1" /></Relationships>
</file>

<file path=ppt/slides/_rels/slide14.xml.rels>&#65279;<?xml version="1.0" encoding="utf-8"?><Relationships xmlns="http://schemas.openxmlformats.org/package/2006/relationships"><Relationship Type="http://schemas.openxmlformats.org/officeDocument/2006/relationships/image" Target="../media/image51.png" Id="rId3" /><Relationship Type="http://schemas.openxmlformats.org/officeDocument/2006/relationships/slideLayout" Target="../slideLayouts/slideLayout60.xml" Id="rId1" /></Relationships>
</file>

<file path=ppt/slides/_rels/slide15.xml.rels>&#65279;<?xml version="1.0" encoding="utf-8"?><Relationships xmlns="http://schemas.openxmlformats.org/package/2006/relationships"><Relationship Type="http://schemas.openxmlformats.org/officeDocument/2006/relationships/slideLayout" Target="../slideLayouts/slideLayout56.xml" Id="rId1" /></Relationships>
</file>

<file path=ppt/slides/_rels/slide16.xml.rels>&#65279;<?xml version="1.0" encoding="utf-8"?><Relationships xmlns="http://schemas.openxmlformats.org/package/2006/relationships"><Relationship Type="http://schemas.openxmlformats.org/officeDocument/2006/relationships/slideLayout" Target="../slideLayouts/slideLayout53.xml" Id="rId1" /></Relationships>
</file>

<file path=ppt/slides/_rels/slide17.xml.rels>&#65279;<?xml version="1.0" encoding="utf-8"?><Relationships xmlns="http://schemas.openxmlformats.org/package/2006/relationships"><Relationship Type="http://schemas.openxmlformats.org/officeDocument/2006/relationships/slideLayout" Target="../slideLayouts/slideLayout56.xml" Id="rId1" /></Relationships>
</file>

<file path=ppt/slides/_rels/slide18.xml.rels>&#65279;<?xml version="1.0" encoding="utf-8"?><Relationships xmlns="http://schemas.openxmlformats.org/package/2006/relationships"><Relationship Type="http://schemas.openxmlformats.org/officeDocument/2006/relationships/image" Target="../media/image56.png" Id="rId8" /><Relationship Type="http://schemas.openxmlformats.org/officeDocument/2006/relationships/image" Target="../media/image55.png" Id="rId7" /><Relationship Type="http://schemas.openxmlformats.org/officeDocument/2006/relationships/slideLayout" Target="../slideLayouts/slideLayout59.xml" Id="rId2" /><Relationship Type="http://schemas.openxmlformats.org/officeDocument/2006/relationships/tags" Target="../tags/tag2.xml" Id="rId1" /><Relationship Type="http://schemas.openxmlformats.org/officeDocument/2006/relationships/image" Target="../media/image54.png" Id="rId6" /><Relationship Type="http://schemas.openxmlformats.org/officeDocument/2006/relationships/image" Target="../media/image53.png" Id="rId5" /><Relationship Type="http://schemas.openxmlformats.org/officeDocument/2006/relationships/image" Target="../media/image58.png" Id="rId10" /><Relationship Type="http://schemas.openxmlformats.org/officeDocument/2006/relationships/image" Target="../media/image52.png" Id="rId4" /><Relationship Type="http://schemas.openxmlformats.org/officeDocument/2006/relationships/image" Target="../media/image57.png" Id="rId9" /></Relationships>
</file>

<file path=ppt/slides/_rels/slide19.xml.rels>&#65279;<?xml version="1.0" encoding="utf-8"?><Relationships xmlns="http://schemas.openxmlformats.org/package/2006/relationships"><Relationship Type="http://schemas.openxmlformats.org/officeDocument/2006/relationships/slideLayout" Target="../slideLayouts/slideLayout53.xml" Id="rId1" /></Relationships>
</file>

<file path=ppt/slides/_rels/slide2.xml.rels>&#65279;<?xml version="1.0" encoding="utf-8"?><Relationships xmlns="http://schemas.openxmlformats.org/package/2006/relationships"><Relationship Type="http://schemas.openxmlformats.org/officeDocument/2006/relationships/slideLayout" Target="../slideLayouts/slideLayout56.xml" Id="rId1" /></Relationships>
</file>

<file path=ppt/slides/_rels/slide20.xml.rels>&#65279;<?xml version="1.0" encoding="utf-8"?><Relationships xmlns="http://schemas.openxmlformats.org/package/2006/relationships"><Relationship Type="http://schemas.openxmlformats.org/officeDocument/2006/relationships/slideLayout" Target="../slideLayouts/slideLayout55.xml" Id="rId1" /></Relationships>
</file>

<file path=ppt/slides/_rels/slide21.xml.rels>&#65279;<?xml version="1.0" encoding="utf-8"?><Relationships xmlns="http://schemas.openxmlformats.org/package/2006/relationships"><Relationship Type="http://schemas.openxmlformats.org/officeDocument/2006/relationships/image" Target="../media/image63.png" Id="rId8" /><Relationship Type="http://schemas.openxmlformats.org/officeDocument/2006/relationships/image" Target="../media/image59.png" Id="rId3" /><Relationship Type="http://schemas.openxmlformats.org/officeDocument/2006/relationships/image" Target="../media/image62.png" Id="rId7" /><Relationship Type="http://schemas.openxmlformats.org/officeDocument/2006/relationships/slideLayout" Target="../slideLayouts/slideLayout56.xml" Id="rId1" /><Relationship Type="http://schemas.openxmlformats.org/officeDocument/2006/relationships/image" Target="../media/image61.png" Id="rId6" /><Relationship Type="http://schemas.openxmlformats.org/officeDocument/2006/relationships/image" Target="../media/image60.png" Id="rId5" /><Relationship Type="http://schemas.microsoft.com/office/2007/relationships/hdphoto" Target="../media/hdphoto1.wdp" Id="rId4" /></Relationships>
</file>

<file path=ppt/slides/_rels/slide22.xml.rels>&#65279;<?xml version="1.0" encoding="utf-8"?><Relationships xmlns="http://schemas.openxmlformats.org/package/2006/relationships"><Relationship Type="http://schemas.openxmlformats.org/officeDocument/2006/relationships/slideLayout" Target="../slideLayouts/slideLayout53.xml" Id="rId1" /></Relationships>
</file>

<file path=ppt/slides/_rels/slide23.xml.rels>&#65279;<?xml version="1.0" encoding="utf-8"?><Relationships xmlns="http://schemas.openxmlformats.org/package/2006/relationships"><Relationship Type="http://schemas.openxmlformats.org/officeDocument/2006/relationships/image" Target="../media/image67.png" Id="rId8" /><Relationship Type="http://schemas.openxmlformats.org/officeDocument/2006/relationships/image" Target="../media/image64.png" Id="rId3" /><Relationship Type="http://schemas.openxmlformats.org/officeDocument/2006/relationships/image" Target="../media/image66.jpeg" Id="rId7" /><Relationship Type="http://schemas.openxmlformats.org/officeDocument/2006/relationships/slideLayout" Target="../slideLayouts/slideLayout56.xml" Id="rId1" /><Relationship Type="http://schemas.openxmlformats.org/officeDocument/2006/relationships/hyperlink" Target="http://www.manifold.net/common/iis_logo.png" TargetMode="External" Id="rId6" /><Relationship Type="http://schemas.openxmlformats.org/officeDocument/2006/relationships/image" Target="../media/image65.jpeg" Id="rId5" /><Relationship Type="http://schemas.openxmlformats.org/officeDocument/2006/relationships/hyperlink" Target="http://images.google.com/imgres?imgurl=http://www.deeptraining.com/images/aspnet.gif&amp;imgrefurl=http://www.deeptraining.com/class_aspcs2masterclass.aspx&amp;h=90&amp;w=291&amp;sz=5&amp;hl=en&amp;start=3&amp;um=1&amp;tbnid=qH-h4FE2k4fKLM:&amp;tbnh=36&amp;tbnw=115&amp;prev=/images?q=asp.net+logo&amp;um=1&amp;hl=en&amp;rls=com.microsoft:*:IE-SearchBox" TargetMode="External" Id="rId4"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5.xml.rels><?xml version="1.0" encoding="UTF-8" standalone="yes"?>
<Relationships xmlns="http://schemas.openxmlformats.org/package/2006/relationships"><Relationship Id="rId3" Type="http://schemas.openxmlformats.org/officeDocument/2006/relationships/hyperlink" Target="http://msdn.microsoft.com/wcf" TargetMode="External"/><Relationship Id="rId2" Type="http://schemas.openxmlformats.org/officeDocument/2006/relationships/hyperlink" Target="http://msdn.microsoft.com/wf" TargetMode="External"/><Relationship Id="rId1" Type="http://schemas.openxmlformats.org/officeDocument/2006/relationships/slideLayout" Target="../slideLayouts/slideLayout56.xml"/><Relationship Id="rId4" Type="http://schemas.openxmlformats.org/officeDocument/2006/relationships/hyperlink" Target="http://msdn.microsoft.com/appfabric" TargetMode="External"/></Relationships>
</file>

<file path=ppt/slides/_rels/slide3.xml.rels>&#65279;<?xml version="1.0" encoding="utf-8"?><Relationships xmlns="http://schemas.openxmlformats.org/package/2006/relationships"><Relationship Type="http://schemas.openxmlformats.org/officeDocument/2006/relationships/image" Target="../media/image25.png" Id="rId3" /><Relationship Type="http://schemas.openxmlformats.org/officeDocument/2006/relationships/slideLayout" Target="../slideLayouts/slideLayout59.xml" Id="rId1" /><Relationship Type="http://schemas.openxmlformats.org/officeDocument/2006/relationships/image" Target="../media/image28.png" Id="rId6" /><Relationship Type="http://schemas.openxmlformats.org/officeDocument/2006/relationships/image" Target="../media/image27.png" Id="rId5" /><Relationship Type="http://schemas.openxmlformats.org/officeDocument/2006/relationships/image" Target="../media/image26.png" Id="rId4" /></Relationships>
</file>

<file path=ppt/slides/_rels/slide4.xml.rels>&#65279;<?xml version="1.0" encoding="utf-8"?><Relationships xmlns="http://schemas.openxmlformats.org/package/2006/relationships"><Relationship Type="http://schemas.openxmlformats.org/officeDocument/2006/relationships/image" Target="../media/image25.png" Id="rId3" /><Relationship Type="http://schemas.openxmlformats.org/officeDocument/2006/relationships/slideLayout" Target="../slideLayouts/slideLayout59.xml" Id="rId1" /><Relationship Type="http://schemas.openxmlformats.org/officeDocument/2006/relationships/image" Target="../media/image28.png" Id="rId6" /><Relationship Type="http://schemas.openxmlformats.org/officeDocument/2006/relationships/image" Target="../media/image27.png" Id="rId5" /><Relationship Type="http://schemas.openxmlformats.org/officeDocument/2006/relationships/image" Target="../media/image26.png" Id="rId4" /></Relationships>
</file>

<file path=ppt/slides/_rels/slide5.xml.rels>&#65279;<?xml version="1.0" encoding="utf-8"?><Relationships xmlns="http://schemas.openxmlformats.org/package/2006/relationships"><Relationship Type="http://schemas.openxmlformats.org/officeDocument/2006/relationships/image" Target="../media/image29.png" Id="rId3" /><Relationship Type="http://schemas.openxmlformats.org/officeDocument/2006/relationships/slideLayout" Target="../slideLayouts/slideLayout57.xml" Id="rId1" /></Relationships>
</file>

<file path=ppt/slides/_rels/slide6.xml.rels>&#65279;<?xml version="1.0" encoding="utf-8"?><Relationships xmlns="http://schemas.openxmlformats.org/package/2006/relationships"><Relationship Type="http://schemas.openxmlformats.org/officeDocument/2006/relationships/image" Target="../media/image30.png" Id="rId3" /><Relationship Type="http://schemas.openxmlformats.org/officeDocument/2006/relationships/slideLayout" Target="../slideLayouts/slideLayout57.xml" Id="rId1" /><Relationship Type="http://schemas.openxmlformats.org/officeDocument/2006/relationships/image" Target="../media/image31.png" Id="rId5" /><Relationship Type="http://schemas.openxmlformats.org/officeDocument/2006/relationships/image" Target="../media/image29.png" Id="rId4" /></Relationships>
</file>

<file path=ppt/slides/_rels/slide7.xml.rels>&#65279;<?xml version="1.0" encoding="utf-8"?><Relationships xmlns="http://schemas.openxmlformats.org/package/2006/relationships"><Relationship Type="http://schemas.openxmlformats.org/officeDocument/2006/relationships/image" Target="../media/image32.tmp" Id="rId3" /><Relationship Type="http://schemas.openxmlformats.org/officeDocument/2006/relationships/slideLayout" Target="../slideLayouts/slideLayout57.xml" Id="rId1" /></Relationships>
</file>

<file path=ppt/slides/_rels/slide8.xml.rels>&#65279;<?xml version="1.0" encoding="utf-8"?><Relationships xmlns="http://schemas.openxmlformats.org/package/2006/relationships"><Relationship Type="http://schemas.openxmlformats.org/officeDocument/2006/relationships/image" Target="../media/image33.tmp" Id="rId3" /><Relationship Type="http://schemas.openxmlformats.org/officeDocument/2006/relationships/slideLayout" Target="../slideLayouts/slideLayout59.xml" Id="rId1" /></Relationships>
</file>

<file path=ppt/slides/_rels/slide9.xml.rels>&#65279;<?xml version="1.0" encoding="utf-8"?><Relationships xmlns="http://schemas.openxmlformats.org/package/2006/relationships"><Relationship Type="http://schemas.openxmlformats.org/officeDocument/2006/relationships/image" Target="../media/image34.png" Id="rId3" /><Relationship Type="http://schemas.openxmlformats.org/officeDocument/2006/relationships/slideLayout" Target="../slideLayouts/slideLayout59.xml" Id="rId1" /><Relationship Type="http://schemas.openxmlformats.org/officeDocument/2006/relationships/image" Target="../media/image37.png" Id="rId6" /><Relationship Type="http://schemas.openxmlformats.org/officeDocument/2006/relationships/image" Target="../media/image36.png" Id="rId5" /><Relationship Type="http://schemas.openxmlformats.org/officeDocument/2006/relationships/image" Target="../media/image35.png" Id="rId4" /></Relationships>
</file>

<file path=ppt/slides/slide1.xml><?xml version="1.0" encoding="utf-8"?>
<p:sld xmlns:a14="http://schemas.microsoft.com/office/drawing/2010/main"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AppFabric</a:t>
            </a:r>
            <a:r>
              <a:rPr lang="en-US" dirty="0"/>
              <a:t/>
            </a:r>
            <a:r>
              <a:rPr lang="en-US" dirty="0" smtClean="0"/>
              <a:t>and</a:t>
            </a:r>
            <a:br>
              <a:rPr lang="en-US" dirty="0" smtClean="0"/>
            </a:br>
            <a:r>
              <a:rPr lang="en-US" dirty="0" smtClean="0"/>
              <a:t>Windows </a:t>
            </a:r>
            <a:r>
              <a:rPr lang="en-US" dirty="0" smtClean="0"/>
              <a:t>Workflow 4</a:t>
            </a:r>
            <a:endParaRPr lang="en-US" dirty="0"/>
          </a:p>
        </p:txBody>
      </p:sp>
      <p:sp>
        <p:nvSpPr>
          <p:cNvPr id="3" name="Subtitle 2"/>
          <p:cNvSpPr>
            <a:spLocks noGrp="1"/>
          </p:cNvSpPr>
          <p:nvPr>
            <p:ph type="subTitle" idx="1"/>
          </p:nvPr>
        </p:nvSpPr>
        <p:spPr>
          <a:xfrm>
            <a:off x="828038" y="3678401"/>
            <a:ext cx="6715762" cy="461665"/>
          </a:xfrm>
        </p:spPr>
        <p:txBody>
          <a:bodyPr/>
          <a:lstStyle/>
          <a:p>
            <a:r>
              <a:rPr lang="en-US" dirty="0" smtClean="0"/>
              <a:t>Ron Jacobs</a:t>
            </a:r>
          </a:p>
          <a:p>
            <a:r>
              <a:rPr lang="en-US" dirty="0" smtClean="0"/>
              <a:t>Sr. Technical Evangelist</a:t>
            </a:r>
          </a:p>
          <a:p>
            <a:r>
              <a:rPr lang="en-US" dirty="0" smtClean="0"/>
              <a:t>Microsoft</a:t>
            </a:r>
          </a:p>
          <a:p>
            <a:r>
              <a:rPr lang="en-US" dirty="0" smtClean="0"/>
              <a:t>http://blogs.msdn.com/rjacobs</a:t>
            </a:r>
            <a:endParaRPr lang="en-US" dirty="0"/>
          </a:p>
        </p:txBody>
      </p:sp>
      <p:pic>
        <p:nvPicPr>
          <p:cNvPr id="1026" name="Picture 2" descr="C:\Users\rojacobs\Pictures\AppFabric\WS-AppFabric_h_rg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57201"/>
            <a:ext cx="3975354" cy="88106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rojacobs\Pictures\AppFabric\NET-WWF_rgb.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1174" y="555880"/>
            <a:ext cx="3637026" cy="68370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0.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nip Same Side Corner Rectangle 12"/>
          <p:cNvSpPr/>
          <p:nvPr/>
        </p:nvSpPr>
        <p:spPr bwMode="auto">
          <a:xfrm>
            <a:off x="436562" y="918176"/>
            <a:ext cx="8270876" cy="5483304"/>
          </a:xfrm>
          <a:prstGeom prst="snip2SameRect">
            <a:avLst>
              <a:gd name="adj1" fmla="val 3211"/>
              <a:gd name="adj2" fmla="val 4061"/>
            </a:avLst>
          </a:prstGeom>
          <a:gradFill flip="none" rotWithShape="1">
            <a:gsLst>
              <a:gs pos="8000">
                <a:schemeClr val="bg2">
                  <a:alpha val="0"/>
                </a:schemeClr>
              </a:gs>
              <a:gs pos="0">
                <a:schemeClr val="tx1"/>
              </a:gs>
              <a:gs pos="50000">
                <a:schemeClr val="bg1">
                  <a:alpha val="9000"/>
                </a:schemeClr>
              </a:gs>
              <a:gs pos="86000">
                <a:srgbClr val="000000">
                  <a:alpha val="0"/>
                </a:srgbClr>
              </a:gs>
              <a:gs pos="100000">
                <a:schemeClr val="bg1">
                  <a:alpha val="55000"/>
                </a:schemeClr>
              </a:gs>
            </a:gsLst>
            <a:lin ang="5400000" scaled="0"/>
            <a:tileRect/>
          </a:gradFill>
          <a:ln w="12700">
            <a:gradFill flip="none" rotWithShape="1">
              <a:gsLst>
                <a:gs pos="0">
                  <a:srgbClr val="FFFFFF"/>
                </a:gs>
                <a:gs pos="50000">
                  <a:srgbClr val="FFFFFF">
                    <a:alpha val="49000"/>
                  </a:srgbClr>
                </a:gs>
                <a:gs pos="100000">
                  <a:schemeClr val="accent1">
                    <a:tint val="23500"/>
                    <a:satMod val="160000"/>
                    <a:alpha val="0"/>
                  </a:schemeClr>
                </a:gs>
              </a:gsLst>
              <a:lin ang="5400000" scaled="0"/>
              <a:tileRect/>
            </a:gradFill>
            <a:headEnd type="none" w="med" len="med"/>
            <a:tailEnd type="none" w="med" len="med"/>
          </a:ln>
          <a:effectLst/>
        </p:spPr>
        <p:style>
          <a:lnRef idx="2">
            <a:schemeClr val="accent5">
              <a:shade val="50000"/>
            </a:schemeClr>
          </a:lnRef>
          <a:fillRef idx="1">
            <a:schemeClr val="accent5"/>
          </a:fillRef>
          <a:effectRef idx="0">
            <a:schemeClr val="accent5"/>
          </a:effectRef>
          <a:fontRef idx="minor">
            <a:schemeClr val="lt1"/>
          </a:fontRef>
        </p:style>
        <p:txBody>
          <a:bodyPr lIns="74097" tIns="37049" rIns="74097" bIns="37049" anchor="ctr"/>
          <a:lstStyle/>
          <a:p>
            <a:pPr algn="ctr">
              <a:lnSpc>
                <a:spcPct val="90000"/>
              </a:lnSpc>
              <a:spcAft>
                <a:spcPts val="1458"/>
              </a:spcAft>
            </a:pPr>
            <a:endParaRPr lang="en-US" sz="1400" spc="-41" dirty="0">
              <a:solidFill>
                <a:schemeClr val="bg1"/>
              </a:solidFill>
              <a:effectLst>
                <a:outerShdw blurRad="38100" dist="38100" dir="2700000" algn="tl">
                  <a:srgbClr val="000000">
                    <a:alpha val="43137"/>
                  </a:srgbClr>
                </a:outerShdw>
              </a:effectLst>
              <a:latin typeface="Segoe Semibold" pitchFamily="34" charset="0"/>
            </a:endParaRPr>
          </a:p>
        </p:txBody>
      </p:sp>
      <p:sp>
        <p:nvSpPr>
          <p:cNvPr id="57" name="Rectangle 56"/>
          <p:cNvSpPr/>
          <p:nvPr/>
        </p:nvSpPr>
        <p:spPr>
          <a:xfrm rot="5400000">
            <a:off x="4250426" y="-1540776"/>
            <a:ext cx="670045" cy="8023416"/>
          </a:xfrm>
          <a:prstGeom prst="rect">
            <a:avLst/>
          </a:prstGeom>
          <a:gradFill>
            <a:gsLst>
              <a:gs pos="0">
                <a:schemeClr val="accent4">
                  <a:shade val="58000"/>
                  <a:satMod val="150000"/>
                </a:schemeClr>
              </a:gs>
              <a:gs pos="72000">
                <a:schemeClr val="accent4">
                  <a:tint val="90000"/>
                  <a:satMod val="135000"/>
                </a:schemeClr>
              </a:gs>
              <a:gs pos="100000">
                <a:schemeClr val="accent4"/>
              </a:gs>
            </a:gsLst>
          </a:gradFill>
          <a:ln>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defRPr/>
            </a:pPr>
            <a:endParaRPr lang="en-US" sz="1200" dirty="0" smtClean="0">
              <a:gradFill>
                <a:gsLst>
                  <a:gs pos="0">
                    <a:srgbClr val="FFFFFF"/>
                  </a:gs>
                  <a:gs pos="100000">
                    <a:srgbClr val="FFFFFF"/>
                  </a:gs>
                </a:gsLst>
                <a:lin ang="5400000" scaled="0"/>
              </a:gradFill>
            </a:endParaRPr>
          </a:p>
        </p:txBody>
      </p:sp>
      <p:sp>
        <p:nvSpPr>
          <p:cNvPr id="58" name="Rectangle 57"/>
          <p:cNvSpPr/>
          <p:nvPr/>
        </p:nvSpPr>
        <p:spPr>
          <a:xfrm rot="5400000">
            <a:off x="4250427" y="-850492"/>
            <a:ext cx="670045" cy="8023416"/>
          </a:xfrm>
          <a:prstGeom prst="rect">
            <a:avLst/>
          </a:prstGeom>
          <a:gradFill>
            <a:gsLst>
              <a:gs pos="0">
                <a:schemeClr val="accent4">
                  <a:shade val="58000"/>
                  <a:satMod val="150000"/>
                </a:schemeClr>
              </a:gs>
              <a:gs pos="72000">
                <a:schemeClr val="accent4">
                  <a:tint val="90000"/>
                  <a:satMod val="135000"/>
                </a:schemeClr>
              </a:gs>
              <a:gs pos="100000">
                <a:schemeClr val="accent4"/>
              </a:gs>
            </a:gsLst>
          </a:gradFill>
          <a:ln>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defRPr/>
            </a:pPr>
            <a:endParaRPr lang="en-US" sz="1200" dirty="0" smtClean="0">
              <a:gradFill>
                <a:gsLst>
                  <a:gs pos="0">
                    <a:srgbClr val="FFFFFF"/>
                  </a:gs>
                  <a:gs pos="100000">
                    <a:srgbClr val="FFFFFF"/>
                  </a:gs>
                </a:gsLst>
                <a:lin ang="5400000" scaled="0"/>
              </a:gradFill>
            </a:endParaRPr>
          </a:p>
        </p:txBody>
      </p:sp>
      <p:sp>
        <p:nvSpPr>
          <p:cNvPr id="59" name="Rectangle 58"/>
          <p:cNvSpPr/>
          <p:nvPr/>
        </p:nvSpPr>
        <p:spPr>
          <a:xfrm rot="5400000">
            <a:off x="4250428" y="-151244"/>
            <a:ext cx="670045" cy="8023416"/>
          </a:xfrm>
          <a:prstGeom prst="rect">
            <a:avLst/>
          </a:prstGeom>
          <a:gradFill>
            <a:gsLst>
              <a:gs pos="0">
                <a:schemeClr val="accent4">
                  <a:shade val="58000"/>
                  <a:satMod val="150000"/>
                </a:schemeClr>
              </a:gs>
              <a:gs pos="72000">
                <a:schemeClr val="accent4">
                  <a:tint val="90000"/>
                  <a:satMod val="135000"/>
                </a:schemeClr>
              </a:gs>
              <a:gs pos="100000">
                <a:schemeClr val="accent4"/>
              </a:gs>
            </a:gsLst>
          </a:gradFill>
          <a:ln>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defRPr/>
            </a:pPr>
            <a:endParaRPr lang="en-US" sz="1200" dirty="0" smtClean="0">
              <a:gradFill>
                <a:gsLst>
                  <a:gs pos="0">
                    <a:srgbClr val="FFFFFF"/>
                  </a:gs>
                  <a:gs pos="100000">
                    <a:srgbClr val="FFFFFF"/>
                  </a:gs>
                </a:gsLst>
                <a:lin ang="5400000" scaled="0"/>
              </a:gradFill>
            </a:endParaRPr>
          </a:p>
        </p:txBody>
      </p:sp>
      <p:sp>
        <p:nvSpPr>
          <p:cNvPr id="56" name="Rectangle 55"/>
          <p:cNvSpPr/>
          <p:nvPr/>
        </p:nvSpPr>
        <p:spPr>
          <a:xfrm rot="5400000">
            <a:off x="4250425" y="-2231059"/>
            <a:ext cx="670045" cy="8023416"/>
          </a:xfrm>
          <a:prstGeom prst="rect">
            <a:avLst/>
          </a:prstGeom>
          <a:gradFill>
            <a:gsLst>
              <a:gs pos="0">
                <a:schemeClr val="accent4">
                  <a:shade val="58000"/>
                  <a:satMod val="150000"/>
                </a:schemeClr>
              </a:gs>
              <a:gs pos="72000">
                <a:schemeClr val="accent4">
                  <a:tint val="90000"/>
                  <a:satMod val="135000"/>
                </a:schemeClr>
              </a:gs>
              <a:gs pos="100000">
                <a:schemeClr val="accent4"/>
              </a:gs>
            </a:gsLst>
          </a:gradFill>
          <a:ln>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defRPr/>
            </a:pPr>
            <a:endParaRPr lang="en-US" sz="1200" dirty="0" smtClean="0">
              <a:gradFill>
                <a:gsLst>
                  <a:gs pos="0">
                    <a:srgbClr val="FFFFFF"/>
                  </a:gs>
                  <a:gs pos="100000">
                    <a:srgbClr val="FFFFFF"/>
                  </a:gs>
                </a:gsLst>
                <a:lin ang="5400000" scaled="0"/>
              </a:gradFill>
            </a:endParaRPr>
          </a:p>
        </p:txBody>
      </p:sp>
      <p:sp>
        <p:nvSpPr>
          <p:cNvPr id="14" name="Rectangle 13"/>
          <p:cNvSpPr/>
          <p:nvPr/>
        </p:nvSpPr>
        <p:spPr bwMode="auto">
          <a:xfrm>
            <a:off x="608873" y="2158807"/>
            <a:ext cx="7926255" cy="628013"/>
          </a:xfrm>
          <a:prstGeom prst="rect">
            <a:avLst/>
          </a:prstGeom>
          <a:gradFill flip="none" rotWithShape="1">
            <a:gsLst>
              <a:gs pos="0">
                <a:schemeClr val="bg1">
                  <a:alpha val="19000"/>
                </a:schemeClr>
              </a:gs>
              <a:gs pos="50000">
                <a:schemeClr val="bg1">
                  <a:alpha val="53000"/>
                </a:schemeClr>
              </a:gs>
              <a:gs pos="70000">
                <a:schemeClr val="bg1">
                  <a:alpha val="17000"/>
                </a:schemeClr>
              </a:gs>
              <a:gs pos="100000">
                <a:schemeClr val="bg1">
                  <a:alpha val="0"/>
                </a:schemeClr>
              </a:gs>
            </a:gsLst>
            <a:lin ang="0" scaled="1"/>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5" name="Rectangle 14"/>
          <p:cNvSpPr/>
          <p:nvPr/>
        </p:nvSpPr>
        <p:spPr bwMode="auto">
          <a:xfrm>
            <a:off x="608873" y="2848047"/>
            <a:ext cx="7926255" cy="628013"/>
          </a:xfrm>
          <a:prstGeom prst="rect">
            <a:avLst/>
          </a:prstGeom>
          <a:gradFill flip="none" rotWithShape="1">
            <a:gsLst>
              <a:gs pos="0">
                <a:schemeClr val="bg1">
                  <a:alpha val="19000"/>
                </a:schemeClr>
              </a:gs>
              <a:gs pos="50000">
                <a:schemeClr val="bg1">
                  <a:alpha val="53000"/>
                </a:schemeClr>
              </a:gs>
              <a:gs pos="70000">
                <a:schemeClr val="bg1">
                  <a:alpha val="17000"/>
                </a:schemeClr>
              </a:gs>
              <a:gs pos="100000">
                <a:schemeClr val="bg1">
                  <a:alpha val="0"/>
                </a:schemeClr>
              </a:gs>
            </a:gsLst>
            <a:lin ang="0" scaled="1"/>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6" name="Rectangle 15"/>
          <p:cNvSpPr/>
          <p:nvPr/>
        </p:nvSpPr>
        <p:spPr bwMode="auto">
          <a:xfrm>
            <a:off x="608873" y="3537287"/>
            <a:ext cx="7926255" cy="628013"/>
          </a:xfrm>
          <a:prstGeom prst="rect">
            <a:avLst/>
          </a:prstGeom>
          <a:gradFill flip="none" rotWithShape="1">
            <a:gsLst>
              <a:gs pos="0">
                <a:schemeClr val="bg1">
                  <a:alpha val="19000"/>
                </a:schemeClr>
              </a:gs>
              <a:gs pos="50000">
                <a:schemeClr val="bg1">
                  <a:alpha val="53000"/>
                </a:schemeClr>
              </a:gs>
              <a:gs pos="70000">
                <a:schemeClr val="bg1">
                  <a:alpha val="17000"/>
                </a:schemeClr>
              </a:gs>
              <a:gs pos="100000">
                <a:schemeClr val="bg1">
                  <a:alpha val="0"/>
                </a:schemeClr>
              </a:gs>
            </a:gsLst>
            <a:lin ang="0" scaled="1"/>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7" name="Rectangle 16"/>
          <p:cNvSpPr/>
          <p:nvPr/>
        </p:nvSpPr>
        <p:spPr bwMode="auto">
          <a:xfrm>
            <a:off x="608873" y="4226526"/>
            <a:ext cx="7926255" cy="628013"/>
          </a:xfrm>
          <a:prstGeom prst="rect">
            <a:avLst/>
          </a:prstGeom>
          <a:gradFill flip="none" rotWithShape="1">
            <a:gsLst>
              <a:gs pos="0">
                <a:schemeClr val="bg1">
                  <a:alpha val="19000"/>
                </a:schemeClr>
              </a:gs>
              <a:gs pos="50000">
                <a:schemeClr val="bg1">
                  <a:alpha val="53000"/>
                </a:schemeClr>
              </a:gs>
              <a:gs pos="70000">
                <a:schemeClr val="bg1">
                  <a:alpha val="17000"/>
                </a:schemeClr>
              </a:gs>
              <a:gs pos="100000">
                <a:schemeClr val="bg1">
                  <a:alpha val="0"/>
                </a:schemeClr>
              </a:gs>
            </a:gsLst>
            <a:lin ang="0" scaled="1"/>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8" name="Rectangle 17"/>
          <p:cNvSpPr/>
          <p:nvPr/>
        </p:nvSpPr>
        <p:spPr bwMode="auto">
          <a:xfrm>
            <a:off x="608873" y="4915766"/>
            <a:ext cx="7926255" cy="628013"/>
          </a:xfrm>
          <a:prstGeom prst="rect">
            <a:avLst/>
          </a:prstGeom>
          <a:gradFill flip="none" rotWithShape="1">
            <a:gsLst>
              <a:gs pos="0">
                <a:schemeClr val="bg1">
                  <a:alpha val="19000"/>
                </a:schemeClr>
              </a:gs>
              <a:gs pos="50000">
                <a:schemeClr val="bg1">
                  <a:alpha val="53000"/>
                </a:schemeClr>
              </a:gs>
              <a:gs pos="70000">
                <a:schemeClr val="bg1">
                  <a:alpha val="17000"/>
                </a:schemeClr>
              </a:gs>
              <a:gs pos="100000">
                <a:schemeClr val="bg1">
                  <a:alpha val="0"/>
                </a:schemeClr>
              </a:gs>
            </a:gsLst>
            <a:lin ang="0" scaled="1"/>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9" name="Rectangle 18"/>
          <p:cNvSpPr/>
          <p:nvPr/>
        </p:nvSpPr>
        <p:spPr bwMode="auto">
          <a:xfrm>
            <a:off x="608873" y="5605006"/>
            <a:ext cx="7926255" cy="628013"/>
          </a:xfrm>
          <a:prstGeom prst="rect">
            <a:avLst/>
          </a:prstGeom>
          <a:gradFill flip="none" rotWithShape="1">
            <a:gsLst>
              <a:gs pos="0">
                <a:schemeClr val="bg1">
                  <a:alpha val="19000"/>
                </a:schemeClr>
              </a:gs>
              <a:gs pos="50000">
                <a:schemeClr val="bg1">
                  <a:alpha val="53000"/>
                </a:schemeClr>
              </a:gs>
              <a:gs pos="70000">
                <a:schemeClr val="bg1">
                  <a:alpha val="17000"/>
                </a:schemeClr>
              </a:gs>
              <a:gs pos="100000">
                <a:schemeClr val="bg1">
                  <a:alpha val="0"/>
                </a:schemeClr>
              </a:gs>
            </a:gsLst>
            <a:lin ang="0" scaled="1"/>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0" name="Rectangle 19"/>
          <p:cNvSpPr/>
          <p:nvPr/>
        </p:nvSpPr>
        <p:spPr bwMode="auto">
          <a:xfrm>
            <a:off x="608873" y="1469568"/>
            <a:ext cx="7926255" cy="628013"/>
          </a:xfrm>
          <a:prstGeom prst="rect">
            <a:avLst/>
          </a:prstGeom>
          <a:gradFill flip="none" rotWithShape="1">
            <a:gsLst>
              <a:gs pos="0">
                <a:schemeClr val="bg1">
                  <a:alpha val="19000"/>
                </a:schemeClr>
              </a:gs>
              <a:gs pos="50000">
                <a:schemeClr val="bg1">
                  <a:alpha val="53000"/>
                </a:schemeClr>
              </a:gs>
              <a:gs pos="70000">
                <a:schemeClr val="bg1">
                  <a:alpha val="17000"/>
                </a:schemeClr>
              </a:gs>
              <a:gs pos="100000">
                <a:schemeClr val="bg1">
                  <a:alpha val="0"/>
                </a:schemeClr>
              </a:gs>
            </a:gsLst>
            <a:lin ang="0" scaled="1"/>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1" name="Rectangle 20"/>
          <p:cNvSpPr/>
          <p:nvPr/>
        </p:nvSpPr>
        <p:spPr bwMode="auto">
          <a:xfrm rot="16200000">
            <a:off x="4694083" y="2384277"/>
            <a:ext cx="5304212" cy="2377877"/>
          </a:xfrm>
          <a:prstGeom prst="rect">
            <a:avLst/>
          </a:prstGeom>
          <a:gradFill flip="none" rotWithShape="1">
            <a:gsLst>
              <a:gs pos="0">
                <a:schemeClr val="bg1">
                  <a:alpha val="19000"/>
                </a:schemeClr>
              </a:gs>
              <a:gs pos="50000">
                <a:schemeClr val="bg1">
                  <a:alpha val="53000"/>
                </a:schemeClr>
              </a:gs>
              <a:gs pos="70000">
                <a:schemeClr val="bg1">
                  <a:alpha val="17000"/>
                </a:schemeClr>
              </a:gs>
              <a:gs pos="100000">
                <a:schemeClr val="bg1">
                  <a:alpha val="0"/>
                </a:schemeClr>
              </a:gs>
            </a:gsLst>
            <a:lin ang="0" scaled="1"/>
            <a:tileRect/>
          </a:gradFill>
          <a:ln>
            <a:gradFill flip="none" rotWithShape="1">
              <a:gsLst>
                <a:gs pos="0">
                  <a:schemeClr val="tx2">
                    <a:alpha val="0"/>
                  </a:schemeClr>
                </a:gs>
                <a:gs pos="50000">
                  <a:schemeClr val="tx2"/>
                </a:gs>
                <a:gs pos="100000">
                  <a:schemeClr val="tx1">
                    <a:alpha val="0"/>
                  </a:schemeClr>
                </a:gs>
              </a:gsLst>
              <a:lin ang="0" scaled="1"/>
              <a:tileRect/>
            </a:gra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2" name="Rectangle 21"/>
          <p:cNvSpPr/>
          <p:nvPr/>
        </p:nvSpPr>
        <p:spPr bwMode="auto">
          <a:xfrm rot="16200000">
            <a:off x="2212820" y="2384277"/>
            <a:ext cx="5304212" cy="2377877"/>
          </a:xfrm>
          <a:prstGeom prst="rect">
            <a:avLst/>
          </a:prstGeom>
          <a:gradFill flip="none" rotWithShape="1">
            <a:gsLst>
              <a:gs pos="0">
                <a:schemeClr val="bg1">
                  <a:alpha val="19000"/>
                </a:schemeClr>
              </a:gs>
              <a:gs pos="50000">
                <a:schemeClr val="bg1">
                  <a:alpha val="53000"/>
                </a:schemeClr>
              </a:gs>
              <a:gs pos="70000">
                <a:schemeClr val="bg1">
                  <a:alpha val="17000"/>
                </a:schemeClr>
              </a:gs>
              <a:gs pos="100000">
                <a:schemeClr val="bg1">
                  <a:alpha val="0"/>
                </a:schemeClr>
              </a:gs>
            </a:gsLst>
            <a:lin ang="0" scaled="1"/>
            <a:tileRect/>
          </a:gradFill>
          <a:ln>
            <a:gradFill flip="none" rotWithShape="1">
              <a:gsLst>
                <a:gs pos="0">
                  <a:schemeClr val="tx2">
                    <a:alpha val="0"/>
                  </a:schemeClr>
                </a:gs>
                <a:gs pos="50000">
                  <a:schemeClr val="tx2"/>
                </a:gs>
                <a:gs pos="100000">
                  <a:schemeClr val="tx1">
                    <a:alpha val="0"/>
                  </a:schemeClr>
                </a:gs>
              </a:gsLst>
              <a:lin ang="0" scaled="1"/>
              <a:tileRect/>
            </a:gra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25" name="Picture 24" descr="SQL Server 2008 white.png"/>
          <p:cNvPicPr>
            <a:picLocks noChangeAspect="1"/>
          </p:cNvPicPr>
          <p:nvPr/>
        </p:nvPicPr>
        <p:blipFill>
          <a:blip r:embed="rId3" cstate="print"/>
          <a:srcRect r="23479" b="-8686"/>
          <a:stretch>
            <a:fillRect/>
          </a:stretch>
        </p:blipFill>
        <p:spPr>
          <a:xfrm>
            <a:off x="4158456" y="4364374"/>
            <a:ext cx="1311790" cy="394819"/>
          </a:xfrm>
          <a:prstGeom prst="rect">
            <a:avLst/>
          </a:prstGeom>
          <a:noFill/>
          <a:ln>
            <a:noFill/>
          </a:ln>
        </p:spPr>
      </p:pic>
      <p:pic>
        <p:nvPicPr>
          <p:cNvPr id="26" name="Picture 1" descr="\\SERVER3\InternalBin\Resource DVD\DVD_ART36\Logos\Windows Server 2003\_Windows Server 2003 - (Brand)\Windows Server 2003 logo h white.png"/>
          <p:cNvPicPr>
            <a:picLocks noChangeAspect="1" noChangeArrowheads="1"/>
          </p:cNvPicPr>
          <p:nvPr/>
        </p:nvPicPr>
        <p:blipFill>
          <a:blip r:embed="rId4" cstate="print"/>
          <a:srcRect r="14546"/>
          <a:stretch>
            <a:fillRect/>
          </a:stretch>
        </p:blipFill>
        <p:spPr bwMode="auto">
          <a:xfrm>
            <a:off x="3951684" y="5053614"/>
            <a:ext cx="1757428" cy="318463"/>
          </a:xfrm>
          <a:prstGeom prst="rect">
            <a:avLst/>
          </a:prstGeom>
          <a:noFill/>
          <a:effectLst/>
        </p:spPr>
      </p:pic>
      <p:pic>
        <p:nvPicPr>
          <p:cNvPr id="27" name="Picture 3" descr="\\SERVER3\InternalBin\Resource DVD\DVD_ART36\Logos\Azure Services Platform\Windows Azure\Windows Azure logo rev.png"/>
          <p:cNvPicPr>
            <a:picLocks noChangeAspect="1" noChangeArrowheads="1"/>
          </p:cNvPicPr>
          <p:nvPr/>
        </p:nvPicPr>
        <p:blipFill>
          <a:blip r:embed="rId5" cstate="print"/>
          <a:srcRect/>
          <a:stretch>
            <a:fillRect/>
          </a:stretch>
        </p:blipFill>
        <p:spPr bwMode="auto">
          <a:xfrm>
            <a:off x="6364023" y="5053614"/>
            <a:ext cx="1894911" cy="300158"/>
          </a:xfrm>
          <a:prstGeom prst="rect">
            <a:avLst/>
          </a:prstGeom>
          <a:noFill/>
          <a:effectLst>
            <a:outerShdw blurRad="165100" dist="38100" dir="3000000" algn="tl" rotWithShape="0">
              <a:prstClr val="black"/>
            </a:outerShdw>
          </a:effectLst>
        </p:spPr>
      </p:pic>
      <p:sp>
        <p:nvSpPr>
          <p:cNvPr id="28" name="TextBox 27"/>
          <p:cNvSpPr txBox="1"/>
          <p:nvPr/>
        </p:nvSpPr>
        <p:spPr>
          <a:xfrm>
            <a:off x="712258" y="2264023"/>
            <a:ext cx="3073387" cy="400110"/>
          </a:xfrm>
          <a:prstGeom prst="rect">
            <a:avLst/>
          </a:prstGeom>
          <a:noFill/>
        </p:spPr>
        <p:txBody>
          <a:bodyPr wrap="square" rtlCol="0">
            <a:spAutoFit/>
          </a:bodyPr>
          <a:lstStyle/>
          <a:p>
            <a:pPr algn="ctr"/>
            <a:r>
              <a:rPr lang="en-US" sz="2000" i="1" dirty="0" smtClean="0">
                <a:latin typeface="+mj-lt"/>
              </a:rPr>
              <a:t>Developer Tools</a:t>
            </a:r>
          </a:p>
        </p:txBody>
      </p:sp>
      <p:sp>
        <p:nvSpPr>
          <p:cNvPr id="29" name="TextBox 28"/>
          <p:cNvSpPr txBox="1"/>
          <p:nvPr/>
        </p:nvSpPr>
        <p:spPr>
          <a:xfrm>
            <a:off x="712258" y="2953263"/>
            <a:ext cx="3073387" cy="400110"/>
          </a:xfrm>
          <a:prstGeom prst="rect">
            <a:avLst/>
          </a:prstGeom>
          <a:noFill/>
        </p:spPr>
        <p:txBody>
          <a:bodyPr wrap="square" rtlCol="0">
            <a:spAutoFit/>
          </a:bodyPr>
          <a:lstStyle/>
          <a:p>
            <a:pPr algn="ctr"/>
            <a:r>
              <a:rPr lang="en-US" sz="2000" i="1" dirty="0" smtClean="0">
                <a:latin typeface="+mj-lt"/>
              </a:rPr>
              <a:t>Programming Model</a:t>
            </a:r>
          </a:p>
        </p:txBody>
      </p:sp>
      <p:sp>
        <p:nvSpPr>
          <p:cNvPr id="30" name="TextBox 29"/>
          <p:cNvSpPr txBox="1"/>
          <p:nvPr/>
        </p:nvSpPr>
        <p:spPr>
          <a:xfrm>
            <a:off x="712258" y="3651238"/>
            <a:ext cx="3073387" cy="400110"/>
          </a:xfrm>
          <a:prstGeom prst="rect">
            <a:avLst/>
          </a:prstGeom>
          <a:noFill/>
        </p:spPr>
        <p:txBody>
          <a:bodyPr wrap="square" rtlCol="0">
            <a:spAutoFit/>
          </a:bodyPr>
          <a:lstStyle/>
          <a:p>
            <a:pPr algn="ctr"/>
            <a:r>
              <a:rPr lang="en-US" sz="2000" i="1" dirty="0" smtClean="0">
                <a:latin typeface="+mj-lt"/>
              </a:rPr>
              <a:t>Application Services</a:t>
            </a:r>
          </a:p>
        </p:txBody>
      </p:sp>
      <p:sp>
        <p:nvSpPr>
          <p:cNvPr id="31" name="TextBox 30"/>
          <p:cNvSpPr txBox="1"/>
          <p:nvPr/>
        </p:nvSpPr>
        <p:spPr>
          <a:xfrm>
            <a:off x="712258" y="4331742"/>
            <a:ext cx="3073387" cy="400110"/>
          </a:xfrm>
          <a:prstGeom prst="rect">
            <a:avLst/>
          </a:prstGeom>
          <a:noFill/>
        </p:spPr>
        <p:txBody>
          <a:bodyPr wrap="square" rtlCol="0">
            <a:spAutoFit/>
          </a:bodyPr>
          <a:lstStyle/>
          <a:p>
            <a:pPr algn="ctr" fontAlgn="base">
              <a:spcBef>
                <a:spcPct val="0"/>
              </a:spcBef>
              <a:spcAft>
                <a:spcPct val="0"/>
              </a:spcAft>
            </a:pPr>
            <a:r>
              <a:rPr lang="en-US" sz="2000" i="1" dirty="0" smtClean="0">
                <a:latin typeface="+mj-lt"/>
              </a:rPr>
              <a:t>Relational Database</a:t>
            </a:r>
          </a:p>
        </p:txBody>
      </p:sp>
      <p:sp>
        <p:nvSpPr>
          <p:cNvPr id="32" name="TextBox 31"/>
          <p:cNvSpPr txBox="1"/>
          <p:nvPr/>
        </p:nvSpPr>
        <p:spPr>
          <a:xfrm>
            <a:off x="712258" y="5020982"/>
            <a:ext cx="3073387" cy="400110"/>
          </a:xfrm>
          <a:prstGeom prst="rect">
            <a:avLst/>
          </a:prstGeom>
          <a:noFill/>
        </p:spPr>
        <p:txBody>
          <a:bodyPr wrap="square" rtlCol="0">
            <a:spAutoFit/>
          </a:bodyPr>
          <a:lstStyle/>
          <a:p>
            <a:pPr algn="ctr" fontAlgn="base">
              <a:spcBef>
                <a:spcPct val="0"/>
              </a:spcBef>
              <a:spcAft>
                <a:spcPct val="0"/>
              </a:spcAft>
            </a:pPr>
            <a:r>
              <a:rPr lang="en-US" sz="2000" i="1" dirty="0" smtClean="0">
                <a:latin typeface="+mj-lt"/>
              </a:rPr>
              <a:t>Operating System</a:t>
            </a:r>
          </a:p>
        </p:txBody>
      </p:sp>
      <p:sp>
        <p:nvSpPr>
          <p:cNvPr id="33" name="TextBox 32"/>
          <p:cNvSpPr txBox="1"/>
          <p:nvPr/>
        </p:nvSpPr>
        <p:spPr>
          <a:xfrm>
            <a:off x="712258" y="5718957"/>
            <a:ext cx="3073387" cy="400110"/>
          </a:xfrm>
          <a:prstGeom prst="rect">
            <a:avLst/>
          </a:prstGeom>
          <a:noFill/>
        </p:spPr>
        <p:txBody>
          <a:bodyPr wrap="square" rtlCol="0">
            <a:spAutoFit/>
          </a:bodyPr>
          <a:lstStyle/>
          <a:p>
            <a:pPr algn="ctr"/>
            <a:r>
              <a:rPr lang="en-US" sz="2000" i="1" dirty="0" smtClean="0">
                <a:latin typeface="+mj-lt"/>
              </a:rPr>
              <a:t>Systems Management</a:t>
            </a:r>
            <a:endParaRPr lang="en-US" sz="2000" i="1" dirty="0">
              <a:latin typeface="+mj-lt"/>
            </a:endParaRPr>
          </a:p>
        </p:txBody>
      </p:sp>
      <p:grpSp>
        <p:nvGrpSpPr>
          <p:cNvPr id="3" name="Group 28"/>
          <p:cNvGrpSpPr/>
          <p:nvPr/>
        </p:nvGrpSpPr>
        <p:grpSpPr>
          <a:xfrm>
            <a:off x="6432947" y="4295450"/>
            <a:ext cx="1792015" cy="506235"/>
            <a:chOff x="7544256" y="4051411"/>
            <a:chExt cx="2387593" cy="674483"/>
          </a:xfrm>
        </p:grpSpPr>
        <p:pic>
          <p:nvPicPr>
            <p:cNvPr id="35" name="Picture 4" descr="\\SERVER3\InternalBin\Resource DVD\DVD_ART36\Logos\Azure Services Platform\SQL Services\SQL Services logo r.png"/>
            <p:cNvPicPr>
              <a:picLocks noChangeAspect="1" noChangeArrowheads="1"/>
            </p:cNvPicPr>
            <p:nvPr/>
          </p:nvPicPr>
          <p:blipFill>
            <a:blip r:embed="rId6" cstate="print"/>
            <a:srcRect r="50741"/>
            <a:stretch>
              <a:fillRect/>
            </a:stretch>
          </p:blipFill>
          <p:spPr bwMode="auto">
            <a:xfrm>
              <a:off x="7544256" y="4051411"/>
              <a:ext cx="1354136" cy="674483"/>
            </a:xfrm>
            <a:prstGeom prst="rect">
              <a:avLst/>
            </a:prstGeom>
            <a:noFill/>
            <a:effectLst/>
          </p:spPr>
        </p:pic>
        <p:pic>
          <p:nvPicPr>
            <p:cNvPr id="36" name="Picture 3" descr="\\SERVER3\InternalBin\Resource DVD\DVD_ART36\Logos\Azure Services Platform\Windows Azure\Windows Azure logo rev.png"/>
            <p:cNvPicPr>
              <a:picLocks noChangeAspect="1" noChangeArrowheads="1"/>
            </p:cNvPicPr>
            <p:nvPr/>
          </p:nvPicPr>
          <p:blipFill>
            <a:blip r:embed="rId7" cstate="print"/>
            <a:srcRect l="68483"/>
            <a:stretch>
              <a:fillRect/>
            </a:stretch>
          </p:blipFill>
          <p:spPr bwMode="auto">
            <a:xfrm>
              <a:off x="8917437" y="4171844"/>
              <a:ext cx="1014412" cy="509829"/>
            </a:xfrm>
            <a:prstGeom prst="rect">
              <a:avLst/>
            </a:prstGeom>
            <a:noFill/>
            <a:ln>
              <a:noFill/>
            </a:ln>
            <a:effectLst/>
          </p:spPr>
        </p:pic>
      </p:grpSp>
      <p:sp>
        <p:nvSpPr>
          <p:cNvPr id="37" name="TextBox 36"/>
          <p:cNvSpPr txBox="1"/>
          <p:nvPr/>
        </p:nvSpPr>
        <p:spPr>
          <a:xfrm>
            <a:off x="712258" y="1574784"/>
            <a:ext cx="3073387" cy="400110"/>
          </a:xfrm>
          <a:prstGeom prst="rect">
            <a:avLst/>
          </a:prstGeom>
          <a:noFill/>
        </p:spPr>
        <p:txBody>
          <a:bodyPr wrap="square" rtlCol="0">
            <a:spAutoFit/>
          </a:bodyPr>
          <a:lstStyle/>
          <a:p>
            <a:pPr algn="ctr"/>
            <a:r>
              <a:rPr lang="en-US" sz="2000" i="1" dirty="0" smtClean="0">
                <a:latin typeface="+mj-lt"/>
              </a:rPr>
              <a:t>Applications </a:t>
            </a:r>
          </a:p>
        </p:txBody>
      </p:sp>
      <p:sp>
        <p:nvSpPr>
          <p:cNvPr id="38" name="Rectangle 37"/>
          <p:cNvSpPr/>
          <p:nvPr/>
        </p:nvSpPr>
        <p:spPr bwMode="auto">
          <a:xfrm>
            <a:off x="3715373" y="5605006"/>
            <a:ext cx="4755754" cy="628587"/>
          </a:xfrm>
          <a:prstGeom prst="rect">
            <a:avLst/>
          </a:prstGeom>
          <a:gradFill flip="none" rotWithShape="1">
            <a:gsLst>
              <a:gs pos="0">
                <a:schemeClr val="bg1">
                  <a:alpha val="0"/>
                </a:schemeClr>
              </a:gs>
              <a:gs pos="50000">
                <a:schemeClr val="bg1">
                  <a:alpha val="87000"/>
                </a:schemeClr>
              </a:gs>
              <a:gs pos="70000">
                <a:schemeClr val="bg1">
                  <a:alpha val="58000"/>
                </a:schemeClr>
              </a:gs>
              <a:gs pos="100000">
                <a:schemeClr val="bg1">
                  <a:alpha val="0"/>
                </a:schemeClr>
              </a:gs>
            </a:gsLst>
            <a:lin ang="0" scaled="1"/>
            <a:tileRect/>
          </a:gradFill>
          <a:ln>
            <a:gradFill flip="none" rotWithShape="1">
              <a:gsLst>
                <a:gs pos="0">
                  <a:schemeClr val="tx2">
                    <a:alpha val="0"/>
                  </a:schemeClr>
                </a:gs>
                <a:gs pos="50000">
                  <a:schemeClr val="tx2"/>
                </a:gs>
                <a:gs pos="100000">
                  <a:schemeClr val="bg1">
                    <a:alpha val="0"/>
                  </a:schemeClr>
                </a:gs>
              </a:gsLst>
              <a:lin ang="10800000" scaled="1"/>
              <a:tileRect/>
            </a:gra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9" name="Rectangle 38"/>
          <p:cNvSpPr/>
          <p:nvPr/>
        </p:nvSpPr>
        <p:spPr bwMode="auto">
          <a:xfrm>
            <a:off x="3715373" y="2848047"/>
            <a:ext cx="4755754" cy="628587"/>
          </a:xfrm>
          <a:prstGeom prst="rect">
            <a:avLst/>
          </a:prstGeom>
          <a:gradFill flip="none" rotWithShape="1">
            <a:gsLst>
              <a:gs pos="0">
                <a:schemeClr val="bg1">
                  <a:alpha val="0"/>
                </a:schemeClr>
              </a:gs>
              <a:gs pos="50000">
                <a:schemeClr val="bg1">
                  <a:alpha val="87000"/>
                </a:schemeClr>
              </a:gs>
              <a:gs pos="70000">
                <a:schemeClr val="bg1">
                  <a:alpha val="58000"/>
                </a:schemeClr>
              </a:gs>
              <a:gs pos="100000">
                <a:schemeClr val="bg1">
                  <a:alpha val="0"/>
                </a:schemeClr>
              </a:gs>
            </a:gsLst>
            <a:lin ang="0" scaled="1"/>
            <a:tileRect/>
          </a:gradFill>
          <a:ln>
            <a:gradFill flip="none" rotWithShape="1">
              <a:gsLst>
                <a:gs pos="0">
                  <a:schemeClr val="tx2">
                    <a:alpha val="0"/>
                  </a:schemeClr>
                </a:gs>
                <a:gs pos="50000">
                  <a:schemeClr val="tx2"/>
                </a:gs>
                <a:gs pos="100000">
                  <a:schemeClr val="bg1">
                    <a:alpha val="0"/>
                  </a:schemeClr>
                </a:gs>
              </a:gsLst>
              <a:lin ang="10800000" scaled="1"/>
              <a:tileRect/>
            </a:gra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0" name="Rectangle 39"/>
          <p:cNvSpPr/>
          <p:nvPr/>
        </p:nvSpPr>
        <p:spPr bwMode="auto">
          <a:xfrm>
            <a:off x="3715373" y="2158807"/>
            <a:ext cx="4755754" cy="628587"/>
          </a:xfrm>
          <a:prstGeom prst="rect">
            <a:avLst/>
          </a:prstGeom>
          <a:gradFill flip="none" rotWithShape="1">
            <a:gsLst>
              <a:gs pos="0">
                <a:schemeClr val="bg1">
                  <a:alpha val="0"/>
                </a:schemeClr>
              </a:gs>
              <a:gs pos="50000">
                <a:schemeClr val="bg1">
                  <a:alpha val="87000"/>
                </a:schemeClr>
              </a:gs>
              <a:gs pos="70000">
                <a:schemeClr val="bg1">
                  <a:alpha val="58000"/>
                </a:schemeClr>
              </a:gs>
              <a:gs pos="100000">
                <a:schemeClr val="bg1">
                  <a:alpha val="0"/>
                </a:schemeClr>
              </a:gs>
            </a:gsLst>
            <a:lin ang="0" scaled="1"/>
            <a:tileRect/>
          </a:gradFill>
          <a:ln>
            <a:gradFill flip="none" rotWithShape="1">
              <a:gsLst>
                <a:gs pos="0">
                  <a:schemeClr val="tx2">
                    <a:alpha val="0"/>
                  </a:schemeClr>
                </a:gs>
                <a:gs pos="50000">
                  <a:schemeClr val="tx2"/>
                </a:gs>
                <a:gs pos="100000">
                  <a:schemeClr val="bg1">
                    <a:alpha val="0"/>
                  </a:schemeClr>
                </a:gs>
              </a:gsLst>
              <a:lin ang="10800000" scaled="1"/>
              <a:tileRect/>
            </a:gra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1" name="Rectangle 40"/>
          <p:cNvSpPr/>
          <p:nvPr/>
        </p:nvSpPr>
        <p:spPr bwMode="auto">
          <a:xfrm>
            <a:off x="3715373" y="1469568"/>
            <a:ext cx="4755754" cy="628587"/>
          </a:xfrm>
          <a:prstGeom prst="rect">
            <a:avLst/>
          </a:prstGeom>
          <a:gradFill flip="none" rotWithShape="1">
            <a:gsLst>
              <a:gs pos="0">
                <a:schemeClr val="bg1">
                  <a:alpha val="0"/>
                </a:schemeClr>
              </a:gs>
              <a:gs pos="50000">
                <a:schemeClr val="bg1">
                  <a:alpha val="87000"/>
                </a:schemeClr>
              </a:gs>
              <a:gs pos="70000">
                <a:schemeClr val="bg1">
                  <a:alpha val="58000"/>
                </a:schemeClr>
              </a:gs>
              <a:gs pos="100000">
                <a:schemeClr val="bg1">
                  <a:alpha val="0"/>
                </a:schemeClr>
              </a:gs>
            </a:gsLst>
            <a:lin ang="0" scaled="1"/>
            <a:tileRect/>
          </a:gradFill>
          <a:ln>
            <a:gradFill flip="none" rotWithShape="1">
              <a:gsLst>
                <a:gs pos="0">
                  <a:schemeClr val="tx2">
                    <a:alpha val="0"/>
                  </a:schemeClr>
                </a:gs>
                <a:gs pos="50000">
                  <a:schemeClr val="tx2"/>
                </a:gs>
                <a:gs pos="100000">
                  <a:schemeClr val="bg1">
                    <a:alpha val="0"/>
                  </a:schemeClr>
                </a:gs>
              </a:gsLst>
              <a:lin ang="10800000" scaled="1"/>
              <a:tileRect/>
            </a:gra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i="1" dirty="0" smtClean="0">
              <a:solidFill>
                <a:srgbClr val="FFFFFF"/>
              </a:solidFill>
              <a:latin typeface="Segoe" pitchFamily="34" charset="0"/>
            </a:endParaRPr>
          </a:p>
        </p:txBody>
      </p:sp>
      <p:pic>
        <p:nvPicPr>
          <p:cNvPr id="42" name="Picture 5" descr="C:\Program Files\Microsoft Resource DVD Artwork\DVD_ART\BoxShots_Logos\System Center\System Center logo w.png"/>
          <p:cNvPicPr>
            <a:picLocks noChangeAspect="1" noChangeArrowheads="1"/>
          </p:cNvPicPr>
          <p:nvPr/>
        </p:nvPicPr>
        <p:blipFill>
          <a:blip r:embed="rId8" cstate="print"/>
          <a:srcRect/>
          <a:stretch>
            <a:fillRect/>
          </a:stretch>
        </p:blipFill>
        <p:spPr bwMode="auto">
          <a:xfrm>
            <a:off x="5369847" y="5727740"/>
            <a:ext cx="1650162" cy="374586"/>
          </a:xfrm>
          <a:prstGeom prst="rect">
            <a:avLst/>
          </a:prstGeom>
          <a:noFill/>
          <a:effectLst/>
        </p:spPr>
      </p:pic>
      <p:pic>
        <p:nvPicPr>
          <p:cNvPr id="43" name="Picture 42" descr="VS_h_rgb_r.png"/>
          <p:cNvPicPr>
            <a:picLocks noChangeAspect="1"/>
          </p:cNvPicPr>
          <p:nvPr/>
        </p:nvPicPr>
        <p:blipFill>
          <a:blip r:embed="rId9" cstate="print"/>
          <a:stretch>
            <a:fillRect/>
          </a:stretch>
        </p:blipFill>
        <p:spPr>
          <a:xfrm>
            <a:off x="4966089" y="2312123"/>
            <a:ext cx="2174193" cy="321955"/>
          </a:xfrm>
          <a:prstGeom prst="rect">
            <a:avLst/>
          </a:prstGeom>
          <a:effectLst>
            <a:outerShdw blurRad="203200" algn="ctr" rotWithShape="0">
              <a:prstClr val="black"/>
            </a:outerShdw>
          </a:effectLst>
        </p:spPr>
      </p:pic>
      <p:pic>
        <p:nvPicPr>
          <p:cNvPr id="44" name="Picture 4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65085" y="2974665"/>
            <a:ext cx="1183150" cy="383428"/>
          </a:xfrm>
          <a:prstGeom prst="rect">
            <a:avLst/>
          </a:prstGeom>
          <a:effectLst>
            <a:outerShdw blurRad="203200" algn="ctr" rotWithShape="0">
              <a:prstClr val="black"/>
            </a:outerShdw>
          </a:effectLst>
        </p:spPr>
      </p:pic>
      <p:pic>
        <p:nvPicPr>
          <p:cNvPr id="45" name="Picture 2" descr="\\SERVER3\InternalBin\Resource DVD\DVD_ART36\Logos\SharePoint Online\SharePoint Online logo r.png"/>
          <p:cNvPicPr>
            <a:picLocks noChangeAspect="1" noChangeArrowheads="1"/>
          </p:cNvPicPr>
          <p:nvPr/>
        </p:nvPicPr>
        <p:blipFill>
          <a:blip r:embed="rId11" cstate="print"/>
          <a:srcRect r="38400"/>
          <a:stretch>
            <a:fillRect/>
          </a:stretch>
        </p:blipFill>
        <p:spPr bwMode="auto">
          <a:xfrm>
            <a:off x="5553840" y="1639396"/>
            <a:ext cx="1097720" cy="280091"/>
          </a:xfrm>
          <a:prstGeom prst="rect">
            <a:avLst/>
          </a:prstGeom>
          <a:noFill/>
        </p:spPr>
      </p:pic>
      <p:pic>
        <p:nvPicPr>
          <p:cNvPr id="46" name="Picture 3" descr="\\SERVER3\InternalBin\Resource DVD\DVD_ART36\Logos\Microsoft Dynamics\Dynamics - overall brand\dynamics brand rev v.png"/>
          <p:cNvPicPr>
            <a:picLocks noChangeAspect="1" noChangeArrowheads="1"/>
          </p:cNvPicPr>
          <p:nvPr/>
        </p:nvPicPr>
        <p:blipFill>
          <a:blip r:embed="rId12" cstate="print"/>
          <a:srcRect/>
          <a:stretch>
            <a:fillRect/>
          </a:stretch>
        </p:blipFill>
        <p:spPr bwMode="auto">
          <a:xfrm>
            <a:off x="6997537" y="1558889"/>
            <a:ext cx="1237446" cy="441104"/>
          </a:xfrm>
          <a:prstGeom prst="rect">
            <a:avLst/>
          </a:prstGeom>
          <a:noFill/>
        </p:spPr>
      </p:pic>
      <p:grpSp>
        <p:nvGrpSpPr>
          <p:cNvPr id="4" name="Group 47"/>
          <p:cNvGrpSpPr/>
          <p:nvPr/>
        </p:nvGrpSpPr>
        <p:grpSpPr>
          <a:xfrm>
            <a:off x="6210296" y="3633732"/>
            <a:ext cx="2271786" cy="435123"/>
            <a:chOff x="-7219950" y="-5175250"/>
            <a:chExt cx="6937375" cy="1328738"/>
          </a:xfrm>
        </p:grpSpPr>
        <p:pic>
          <p:nvPicPr>
            <p:cNvPr id="49" name="Picture 2"/>
            <p:cNvPicPr>
              <a:picLocks noChangeAspect="1" noChangeArrowheads="1"/>
            </p:cNvPicPr>
            <p:nvPr/>
          </p:nvPicPr>
          <p:blipFill>
            <a:blip r:embed="rId13" cstate="print"/>
            <a:srcRect r="86728"/>
            <a:stretch>
              <a:fillRect/>
            </a:stretch>
          </p:blipFill>
          <p:spPr bwMode="auto">
            <a:xfrm>
              <a:off x="-7219950" y="-5175250"/>
              <a:ext cx="920750" cy="1328738"/>
            </a:xfrm>
            <a:prstGeom prst="rect">
              <a:avLst/>
            </a:prstGeom>
            <a:noFill/>
            <a:ln w="9525">
              <a:noFill/>
              <a:miter lim="800000"/>
              <a:headEnd/>
              <a:tailEnd/>
            </a:ln>
            <a:effectLst/>
          </p:spPr>
        </p:pic>
        <p:pic>
          <p:nvPicPr>
            <p:cNvPr id="50" name="Picture 2"/>
            <p:cNvPicPr>
              <a:picLocks noChangeAspect="1" noChangeArrowheads="1"/>
            </p:cNvPicPr>
            <p:nvPr/>
          </p:nvPicPr>
          <p:blipFill>
            <a:blip r:embed="rId13" cstate="print">
              <a:lum bright="100000"/>
            </a:blip>
            <a:srcRect l="13089"/>
            <a:stretch>
              <a:fillRect/>
            </a:stretch>
          </p:blipFill>
          <p:spPr bwMode="auto">
            <a:xfrm>
              <a:off x="-6311900" y="-5175250"/>
              <a:ext cx="6029325" cy="1328738"/>
            </a:xfrm>
            <a:prstGeom prst="rect">
              <a:avLst/>
            </a:prstGeom>
            <a:noFill/>
            <a:ln w="9525">
              <a:noFill/>
              <a:miter lim="800000"/>
              <a:headEnd/>
              <a:tailEnd/>
            </a:ln>
            <a:effectLst/>
          </p:spPr>
        </p:pic>
      </p:grpSp>
      <p:grpSp>
        <p:nvGrpSpPr>
          <p:cNvPr id="5" name="Group 50"/>
          <p:cNvGrpSpPr/>
          <p:nvPr/>
        </p:nvGrpSpPr>
        <p:grpSpPr>
          <a:xfrm>
            <a:off x="3985325" y="3656346"/>
            <a:ext cx="1759202" cy="389894"/>
            <a:chOff x="-7286625" y="-2746375"/>
            <a:chExt cx="5372100" cy="1190625"/>
          </a:xfrm>
        </p:grpSpPr>
        <p:pic>
          <p:nvPicPr>
            <p:cNvPr id="52" name="Picture 3"/>
            <p:cNvPicPr>
              <a:picLocks noChangeAspect="1" noChangeArrowheads="1"/>
            </p:cNvPicPr>
            <p:nvPr/>
          </p:nvPicPr>
          <p:blipFill>
            <a:blip r:embed="rId14" cstate="print"/>
            <a:srcRect r="86820"/>
            <a:stretch>
              <a:fillRect/>
            </a:stretch>
          </p:blipFill>
          <p:spPr bwMode="auto">
            <a:xfrm>
              <a:off x="-7286625" y="-2746375"/>
              <a:ext cx="708025" cy="1190625"/>
            </a:xfrm>
            <a:prstGeom prst="rect">
              <a:avLst/>
            </a:prstGeom>
            <a:noFill/>
            <a:ln w="9525">
              <a:noFill/>
              <a:miter lim="800000"/>
              <a:headEnd/>
              <a:tailEnd/>
            </a:ln>
            <a:effectLst/>
          </p:spPr>
        </p:pic>
        <p:pic>
          <p:nvPicPr>
            <p:cNvPr id="53" name="Picture 3"/>
            <p:cNvPicPr>
              <a:picLocks noChangeAspect="1" noChangeArrowheads="1"/>
            </p:cNvPicPr>
            <p:nvPr/>
          </p:nvPicPr>
          <p:blipFill>
            <a:blip r:embed="rId14" cstate="print">
              <a:lum bright="100000"/>
            </a:blip>
            <a:srcRect l="13180"/>
            <a:stretch>
              <a:fillRect/>
            </a:stretch>
          </p:blipFill>
          <p:spPr bwMode="auto">
            <a:xfrm>
              <a:off x="-6578600" y="-2746375"/>
              <a:ext cx="4664075" cy="1190625"/>
            </a:xfrm>
            <a:prstGeom prst="rect">
              <a:avLst/>
            </a:prstGeom>
            <a:noFill/>
            <a:ln w="9525">
              <a:noFill/>
              <a:miter lim="800000"/>
              <a:headEnd/>
              <a:tailEnd/>
            </a:ln>
            <a:effectLst/>
          </p:spPr>
        </p:pic>
      </p:grpSp>
      <p:sp>
        <p:nvSpPr>
          <p:cNvPr id="54" name="TextBox 53"/>
          <p:cNvSpPr txBox="1"/>
          <p:nvPr/>
        </p:nvSpPr>
        <p:spPr>
          <a:xfrm>
            <a:off x="6534079" y="960704"/>
            <a:ext cx="1787862" cy="400110"/>
          </a:xfrm>
          <a:prstGeom prst="rect">
            <a:avLst/>
          </a:prstGeom>
          <a:noFill/>
        </p:spPr>
        <p:txBody>
          <a:bodyPr wrap="none" rtlCol="0">
            <a:spAutoFit/>
          </a:bodyPr>
          <a:lstStyle/>
          <a:p>
            <a:r>
              <a:rPr lang="en-US" sz="2000" i="1" spc="300" dirty="0" smtClean="0">
                <a:gradFill>
                  <a:gsLst>
                    <a:gs pos="0">
                      <a:srgbClr val="000000">
                        <a:lumMod val="85000"/>
                        <a:lumOff val="15000"/>
                      </a:srgbClr>
                    </a:gs>
                    <a:gs pos="72000">
                      <a:srgbClr val="000000">
                        <a:lumMod val="85000"/>
                        <a:lumOff val="15000"/>
                      </a:srgbClr>
                    </a:gs>
                  </a:gsLst>
                  <a:lin ang="16200000" scaled="0"/>
                </a:gradFill>
                <a:latin typeface="Segoe Semibold" pitchFamily="34" charset="0"/>
              </a:rPr>
              <a:t>SERVICES</a:t>
            </a:r>
            <a:endParaRPr lang="en-US" sz="2000" i="1" spc="300" dirty="0">
              <a:gradFill>
                <a:gsLst>
                  <a:gs pos="0">
                    <a:schemeClr val="bg2">
                      <a:lumMod val="85000"/>
                      <a:lumOff val="15000"/>
                    </a:schemeClr>
                  </a:gs>
                  <a:gs pos="72000">
                    <a:schemeClr val="bg2">
                      <a:lumMod val="85000"/>
                      <a:lumOff val="15000"/>
                    </a:schemeClr>
                  </a:gs>
                </a:gsLst>
                <a:lin ang="16200000" scaled="0"/>
              </a:gradFill>
              <a:latin typeface="Segoe Semibold" pitchFamily="34" charset="0"/>
            </a:endParaRPr>
          </a:p>
        </p:txBody>
      </p:sp>
      <p:sp>
        <p:nvSpPr>
          <p:cNvPr id="55" name="TextBox 54"/>
          <p:cNvSpPr txBox="1"/>
          <p:nvPr/>
        </p:nvSpPr>
        <p:spPr>
          <a:xfrm>
            <a:off x="4115163" y="960704"/>
            <a:ext cx="1678858" cy="400110"/>
          </a:xfrm>
          <a:prstGeom prst="rect">
            <a:avLst/>
          </a:prstGeom>
          <a:noFill/>
        </p:spPr>
        <p:txBody>
          <a:bodyPr wrap="none" rtlCol="0">
            <a:spAutoFit/>
          </a:bodyPr>
          <a:lstStyle/>
          <a:p>
            <a:r>
              <a:rPr lang="en-US" sz="2000" i="1" spc="300" dirty="0" smtClean="0">
                <a:gradFill>
                  <a:gsLst>
                    <a:gs pos="0">
                      <a:srgbClr val="000000">
                        <a:lumMod val="85000"/>
                        <a:lumOff val="15000"/>
                      </a:srgbClr>
                    </a:gs>
                    <a:gs pos="72000">
                      <a:srgbClr val="000000">
                        <a:lumMod val="85000"/>
                        <a:lumOff val="15000"/>
                      </a:srgbClr>
                    </a:gs>
                  </a:gsLst>
                  <a:lin ang="16200000" scaled="0"/>
                </a:gradFill>
                <a:latin typeface="Segoe Semibold" pitchFamily="34" charset="0"/>
              </a:rPr>
              <a:t>SERVERS</a:t>
            </a:r>
            <a:endParaRPr lang="en-US" sz="2000" i="1" spc="300" dirty="0">
              <a:gradFill>
                <a:gsLst>
                  <a:gs pos="0">
                    <a:schemeClr val="bg2">
                      <a:lumMod val="85000"/>
                      <a:lumOff val="15000"/>
                    </a:schemeClr>
                  </a:gs>
                  <a:gs pos="72000">
                    <a:schemeClr val="bg2">
                      <a:lumMod val="85000"/>
                      <a:lumOff val="15000"/>
                    </a:schemeClr>
                  </a:gs>
                </a:gsLst>
                <a:lin ang="16200000" scaled="0"/>
              </a:gradFill>
              <a:latin typeface="Segoe Semibold" pitchFamily="34" charset="0"/>
            </a:endParaRPr>
          </a:p>
        </p:txBody>
      </p:sp>
      <p:pic>
        <p:nvPicPr>
          <p:cNvPr id="60" name="Picture 2" descr="C:\Users\eva.ADI\Desktop\DVD36\DVD_ART36\Logos\BizTalk Server (brand)\BizTalk Server generic brand Grid h r.png"/>
          <p:cNvPicPr>
            <a:picLocks noChangeAspect="1" noChangeArrowheads="1"/>
          </p:cNvPicPr>
          <p:nvPr/>
        </p:nvPicPr>
        <p:blipFill>
          <a:blip r:embed="rId15" cstate="print"/>
          <a:srcRect/>
          <a:stretch>
            <a:fillRect/>
          </a:stretch>
        </p:blipFill>
        <p:spPr bwMode="auto">
          <a:xfrm>
            <a:off x="3793834" y="1605525"/>
            <a:ext cx="1541668" cy="344009"/>
          </a:xfrm>
          <a:prstGeom prst="rect">
            <a:avLst/>
          </a:prstGeom>
          <a:noFill/>
        </p:spPr>
      </p:pic>
      <p:sp>
        <p:nvSpPr>
          <p:cNvPr id="48" name="Title 47"/>
          <p:cNvSpPr>
            <a:spLocks noGrp="1"/>
          </p:cNvSpPr>
          <p:nvPr>
            <p:ph type="title"/>
          </p:nvPr>
        </p:nvSpPr>
        <p:spPr/>
        <p:txBody>
          <a:bodyPr/>
          <a:lstStyle/>
          <a:p>
            <a:r>
              <a:rPr lang="en-US" dirty="0" smtClean="0"/>
              <a:t>Application Server Concepts</a:t>
            </a:r>
            <a:endParaRPr lang="en-US" dirty="0"/>
          </a:p>
        </p:txBody>
      </p:sp>
    </p:spTree>
    <p:extLst>
      <p:ext uri="{BB962C8B-B14F-4D97-AF65-F5344CB8AC3E}">
        <p14:creationId xmlns:p14="http://schemas.microsoft.com/office/powerpoint/2010/main" val="8996172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1000"/>
                                        <p:tgtEl>
                                          <p:spTgt spid="5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7"/>
                                        </p:tgtEl>
                                        <p:attrNameLst>
                                          <p:attrName>style.visibility</p:attrName>
                                        </p:attrNameLst>
                                      </p:cBhvr>
                                      <p:to>
                                        <p:strVal val="visible"/>
                                      </p:to>
                                    </p:set>
                                    <p:animEffect transition="in" filter="fade">
                                      <p:cBhvr>
                                        <p:cTn id="10" dur="1000"/>
                                        <p:tgtEl>
                                          <p:spTgt spid="5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fade">
                                      <p:cBhvr>
                                        <p:cTn id="13" dur="1000"/>
                                        <p:tgtEl>
                                          <p:spTgt spid="5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fade">
                                      <p:cBhvr>
                                        <p:cTn id="16"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56" grpId="0" animBg="1"/>
    </p:bldLst>
  </p:timing>
</p:sld>
</file>

<file path=ppt/slides/slide11.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Rectangle 243"/>
          <p:cNvSpPr/>
          <p:nvPr/>
        </p:nvSpPr>
        <p:spPr>
          <a:xfrm>
            <a:off x="762000" y="5257800"/>
            <a:ext cx="8077200" cy="381000"/>
          </a:xfrm>
          <a:prstGeom prst="rect">
            <a:avLst/>
          </a:prstGeom>
          <a:ln/>
        </p:spPr>
        <p:style>
          <a:lnRef idx="0">
            <a:schemeClr val="accent4"/>
          </a:lnRef>
          <a:fillRef idx="3">
            <a:schemeClr val="accent4"/>
          </a:fillRef>
          <a:effectRef idx="3">
            <a:schemeClr val="accent4"/>
          </a:effectRef>
          <a:fontRef idx="minor">
            <a:schemeClr val="lt1"/>
          </a:fontRef>
        </p:style>
        <p:txBody>
          <a:bodyPr rtlCol="0" anchor="t"/>
          <a:lstStyle/>
          <a:p>
            <a:r>
              <a:rPr lang="en-US" b="1" dirty="0" smtClean="0">
                <a:solidFill>
                  <a:schemeClr val="tx1"/>
                </a:solidFill>
                <a:latin typeface="+mj-lt"/>
              </a:rPr>
              <a:t>Activity Model &amp; Runtime</a:t>
            </a:r>
            <a:endParaRPr lang="en-US" b="1" dirty="0">
              <a:solidFill>
                <a:schemeClr val="tx1"/>
              </a:solidFill>
              <a:latin typeface="+mj-lt"/>
            </a:endParaRPr>
          </a:p>
        </p:txBody>
      </p:sp>
      <p:sp>
        <p:nvSpPr>
          <p:cNvPr id="131" name="Rectangle 130"/>
          <p:cNvSpPr/>
          <p:nvPr/>
        </p:nvSpPr>
        <p:spPr>
          <a:xfrm>
            <a:off x="762000" y="3124200"/>
            <a:ext cx="8077200" cy="2057400"/>
          </a:xfrm>
          <a:prstGeom prst="rect">
            <a:avLst/>
          </a:prstGeom>
          <a:ln/>
        </p:spPr>
        <p:style>
          <a:lnRef idx="0">
            <a:schemeClr val="accent4"/>
          </a:lnRef>
          <a:fillRef idx="3">
            <a:schemeClr val="accent4"/>
          </a:fillRef>
          <a:effectRef idx="3">
            <a:schemeClr val="accent4"/>
          </a:effectRef>
          <a:fontRef idx="minor">
            <a:schemeClr val="lt1"/>
          </a:fontRef>
        </p:style>
        <p:txBody>
          <a:bodyPr rtlCol="0" anchor="t"/>
          <a:lstStyle/>
          <a:p>
            <a:r>
              <a:rPr lang="en-US" b="1" dirty="0" smtClean="0">
                <a:solidFill>
                  <a:schemeClr val="tx1"/>
                </a:solidFill>
                <a:latin typeface="+mj-lt"/>
              </a:rPr>
              <a:t>Control Flow Activities</a:t>
            </a:r>
            <a:endParaRPr lang="en-US" b="1" dirty="0">
              <a:solidFill>
                <a:schemeClr val="tx1"/>
              </a:solidFill>
              <a:latin typeface="+mj-lt"/>
            </a:endParaRPr>
          </a:p>
        </p:txBody>
      </p:sp>
      <p:grpSp>
        <p:nvGrpSpPr>
          <p:cNvPr id="2" name="Group 82"/>
          <p:cNvGrpSpPr/>
          <p:nvPr/>
        </p:nvGrpSpPr>
        <p:grpSpPr>
          <a:xfrm>
            <a:off x="914400" y="3581400"/>
            <a:ext cx="1828800" cy="1447800"/>
            <a:chOff x="685800" y="3581400"/>
            <a:chExt cx="1828800" cy="1447800"/>
          </a:xfrm>
        </p:grpSpPr>
        <p:sp>
          <p:nvSpPr>
            <p:cNvPr id="133" name="Rounded Rectangle 132"/>
            <p:cNvSpPr/>
            <p:nvPr/>
          </p:nvSpPr>
          <p:spPr>
            <a:xfrm>
              <a:off x="685800" y="3581400"/>
              <a:ext cx="1828800" cy="1447800"/>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b"/>
            <a:lstStyle/>
            <a:p>
              <a:pPr algn="ctr"/>
              <a:r>
                <a:rPr lang="en-US" dirty="0" smtClean="0">
                  <a:solidFill>
                    <a:schemeClr val="tx1"/>
                  </a:solidFill>
                  <a:latin typeface="+mj-lt"/>
                </a:rPr>
                <a:t>Flowchart </a:t>
              </a:r>
              <a:endParaRPr lang="en-US" dirty="0">
                <a:solidFill>
                  <a:schemeClr val="tx1"/>
                </a:solidFill>
                <a:latin typeface="+mj-lt"/>
              </a:endParaRPr>
            </a:p>
          </p:txBody>
        </p:sp>
        <p:sp>
          <p:nvSpPr>
            <p:cNvPr id="134" name="Flowchart: Connector 133"/>
            <p:cNvSpPr/>
            <p:nvPr/>
          </p:nvSpPr>
          <p:spPr>
            <a:xfrm>
              <a:off x="714668" y="4181474"/>
              <a:ext cx="76200" cy="76200"/>
            </a:xfrm>
            <a:prstGeom prst="flowChartConnector">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latin typeface="+mj-lt"/>
              </a:endParaRPr>
            </a:p>
          </p:txBody>
        </p:sp>
        <p:sp>
          <p:nvSpPr>
            <p:cNvPr id="135" name="Flowchart: Connector 134"/>
            <p:cNvSpPr/>
            <p:nvPr/>
          </p:nvSpPr>
          <p:spPr>
            <a:xfrm>
              <a:off x="2405349" y="4191000"/>
              <a:ext cx="76200" cy="76200"/>
            </a:xfrm>
            <a:prstGeom prst="flowChartConnector">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latin typeface="+mj-lt"/>
              </a:endParaRPr>
            </a:p>
          </p:txBody>
        </p:sp>
        <p:sp>
          <p:nvSpPr>
            <p:cNvPr id="136" name="Rectangle 135"/>
            <p:cNvSpPr/>
            <p:nvPr/>
          </p:nvSpPr>
          <p:spPr>
            <a:xfrm>
              <a:off x="942978" y="4143370"/>
              <a:ext cx="228600" cy="152400"/>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latin typeface="+mj-lt"/>
              </a:endParaRPr>
            </a:p>
          </p:txBody>
        </p:sp>
        <p:cxnSp>
          <p:nvCxnSpPr>
            <p:cNvPr id="137" name="Straight Arrow Connector 136"/>
            <p:cNvCxnSpPr>
              <a:stCxn id="134" idx="6"/>
              <a:endCxn id="136" idx="1"/>
            </p:cNvCxnSpPr>
            <p:nvPr/>
          </p:nvCxnSpPr>
          <p:spPr>
            <a:xfrm flipV="1">
              <a:off x="790868" y="4219570"/>
              <a:ext cx="152110" cy="4"/>
            </a:xfrm>
            <a:prstGeom prst="straightConnector1">
              <a:avLst/>
            </a:prstGeom>
            <a:ln>
              <a:solidFill>
                <a:schemeClr val="bg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8" name="Diamond 137"/>
            <p:cNvSpPr/>
            <p:nvPr/>
          </p:nvSpPr>
          <p:spPr>
            <a:xfrm>
              <a:off x="1338549" y="4136834"/>
              <a:ext cx="152400" cy="152400"/>
            </a:xfrm>
            <a:prstGeom prst="diamond">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latin typeface="+mj-lt"/>
              </a:endParaRPr>
            </a:p>
          </p:txBody>
        </p:sp>
        <p:cxnSp>
          <p:nvCxnSpPr>
            <p:cNvPr id="140" name="Straight Arrow Connector 139"/>
            <p:cNvCxnSpPr>
              <a:stCxn id="136" idx="3"/>
              <a:endCxn id="138" idx="1"/>
            </p:cNvCxnSpPr>
            <p:nvPr/>
          </p:nvCxnSpPr>
          <p:spPr>
            <a:xfrm flipV="1">
              <a:off x="1171578" y="4213034"/>
              <a:ext cx="166971" cy="6536"/>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142" name="Rectangle 141"/>
            <p:cNvSpPr/>
            <p:nvPr/>
          </p:nvSpPr>
          <p:spPr>
            <a:xfrm>
              <a:off x="1643349" y="4419600"/>
              <a:ext cx="228600" cy="152400"/>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latin typeface="+mj-lt"/>
              </a:endParaRPr>
            </a:p>
          </p:txBody>
        </p:sp>
        <p:sp>
          <p:nvSpPr>
            <p:cNvPr id="152" name="Rectangle 151"/>
            <p:cNvSpPr/>
            <p:nvPr/>
          </p:nvSpPr>
          <p:spPr>
            <a:xfrm>
              <a:off x="1643349" y="3733800"/>
              <a:ext cx="228600" cy="152400"/>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latin typeface="+mj-lt"/>
              </a:endParaRPr>
            </a:p>
          </p:txBody>
        </p:sp>
        <p:cxnSp>
          <p:nvCxnSpPr>
            <p:cNvPr id="158" name="Straight Arrow Connector 157"/>
            <p:cNvCxnSpPr/>
            <p:nvPr/>
          </p:nvCxnSpPr>
          <p:spPr>
            <a:xfrm>
              <a:off x="2122583" y="4223132"/>
              <a:ext cx="271749" cy="5049"/>
            </a:xfrm>
            <a:prstGeom prst="straightConnector1">
              <a:avLst/>
            </a:prstGeom>
            <a:ln>
              <a:solidFill>
                <a:schemeClr val="bg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9" name="Shape 158"/>
            <p:cNvCxnSpPr>
              <a:stCxn id="138" idx="0"/>
              <a:endCxn id="152" idx="1"/>
            </p:cNvCxnSpPr>
            <p:nvPr/>
          </p:nvCxnSpPr>
          <p:spPr>
            <a:xfrm rot="5400000" flipH="1" flipV="1">
              <a:off x="1365632" y="3859117"/>
              <a:ext cx="326834" cy="228600"/>
            </a:xfrm>
            <a:prstGeom prst="bentConnector2">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64" name="Shape 163"/>
            <p:cNvCxnSpPr>
              <a:stCxn id="138" idx="2"/>
              <a:endCxn id="142" idx="1"/>
            </p:cNvCxnSpPr>
            <p:nvPr/>
          </p:nvCxnSpPr>
          <p:spPr>
            <a:xfrm rot="16200000" flipH="1">
              <a:off x="1425766" y="4278217"/>
              <a:ext cx="206566" cy="228600"/>
            </a:xfrm>
            <a:prstGeom prst="bentConnector2">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65" name="Shape 164"/>
            <p:cNvCxnSpPr>
              <a:stCxn id="152" idx="3"/>
              <a:endCxn id="173" idx="0"/>
            </p:cNvCxnSpPr>
            <p:nvPr/>
          </p:nvCxnSpPr>
          <p:spPr>
            <a:xfrm>
              <a:off x="1871949" y="3810000"/>
              <a:ext cx="266700" cy="347949"/>
            </a:xfrm>
            <a:prstGeom prst="bentConnector2">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69" name="Shape 168"/>
            <p:cNvCxnSpPr>
              <a:stCxn id="142" idx="3"/>
              <a:endCxn id="173" idx="2"/>
            </p:cNvCxnSpPr>
            <p:nvPr/>
          </p:nvCxnSpPr>
          <p:spPr>
            <a:xfrm flipV="1">
              <a:off x="1871949" y="4310349"/>
              <a:ext cx="266700" cy="185451"/>
            </a:xfrm>
            <a:prstGeom prst="bentConnector2">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173" name="Rectangle 172"/>
            <p:cNvSpPr/>
            <p:nvPr/>
          </p:nvSpPr>
          <p:spPr>
            <a:xfrm>
              <a:off x="2024349" y="4157949"/>
              <a:ext cx="228600" cy="152400"/>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latin typeface="+mj-lt"/>
              </a:endParaRPr>
            </a:p>
          </p:txBody>
        </p:sp>
      </p:grpSp>
      <p:grpSp>
        <p:nvGrpSpPr>
          <p:cNvPr id="3" name="Group 83"/>
          <p:cNvGrpSpPr/>
          <p:nvPr/>
        </p:nvGrpSpPr>
        <p:grpSpPr>
          <a:xfrm>
            <a:off x="2895600" y="3581400"/>
            <a:ext cx="1828800" cy="1447800"/>
            <a:chOff x="2667000" y="3581400"/>
            <a:chExt cx="1828800" cy="1447800"/>
          </a:xfrm>
        </p:grpSpPr>
        <p:sp>
          <p:nvSpPr>
            <p:cNvPr id="175" name="Rounded Rectangle 174"/>
            <p:cNvSpPr/>
            <p:nvPr/>
          </p:nvSpPr>
          <p:spPr>
            <a:xfrm>
              <a:off x="2667000" y="3581400"/>
              <a:ext cx="1828800" cy="1447800"/>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b"/>
            <a:lstStyle/>
            <a:p>
              <a:pPr algn="ctr"/>
              <a:r>
                <a:rPr lang="en-US" dirty="0" smtClean="0">
                  <a:solidFill>
                    <a:schemeClr val="tx1"/>
                  </a:solidFill>
                </a:rPr>
                <a:t>Sequential</a:t>
              </a:r>
              <a:endParaRPr lang="en-US" dirty="0">
                <a:solidFill>
                  <a:schemeClr val="tx1"/>
                </a:solidFill>
                <a:latin typeface="+mj-lt"/>
              </a:endParaRPr>
            </a:p>
          </p:txBody>
        </p:sp>
        <p:sp>
          <p:nvSpPr>
            <p:cNvPr id="176" name="Rectangle 175"/>
            <p:cNvSpPr/>
            <p:nvPr/>
          </p:nvSpPr>
          <p:spPr>
            <a:xfrm>
              <a:off x="3136900" y="3708400"/>
              <a:ext cx="838200" cy="914400"/>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latin typeface="+mj-lt"/>
              </a:endParaRPr>
            </a:p>
          </p:txBody>
        </p:sp>
        <p:sp>
          <p:nvSpPr>
            <p:cNvPr id="177" name="Rectangle 176"/>
            <p:cNvSpPr/>
            <p:nvPr/>
          </p:nvSpPr>
          <p:spPr>
            <a:xfrm>
              <a:off x="3214365" y="3811250"/>
              <a:ext cx="685800" cy="304800"/>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latin typeface="+mj-lt"/>
              </a:endParaRPr>
            </a:p>
          </p:txBody>
        </p:sp>
        <p:sp>
          <p:nvSpPr>
            <p:cNvPr id="178" name="Rectangle 177"/>
            <p:cNvSpPr/>
            <p:nvPr/>
          </p:nvSpPr>
          <p:spPr>
            <a:xfrm>
              <a:off x="3214365" y="4116050"/>
              <a:ext cx="685800" cy="457200"/>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latin typeface="+mj-lt"/>
              </a:endParaRPr>
            </a:p>
          </p:txBody>
        </p:sp>
        <p:sp>
          <p:nvSpPr>
            <p:cNvPr id="180" name="Rectangle 179"/>
            <p:cNvSpPr/>
            <p:nvPr/>
          </p:nvSpPr>
          <p:spPr>
            <a:xfrm>
              <a:off x="3442965" y="3887450"/>
              <a:ext cx="228600" cy="152400"/>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latin typeface="+mj-lt"/>
              </a:endParaRPr>
            </a:p>
          </p:txBody>
        </p:sp>
        <p:sp>
          <p:nvSpPr>
            <p:cNvPr id="181" name="Rectangle 180"/>
            <p:cNvSpPr/>
            <p:nvPr/>
          </p:nvSpPr>
          <p:spPr>
            <a:xfrm>
              <a:off x="3290565" y="4192250"/>
              <a:ext cx="228600" cy="304800"/>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latin typeface="+mj-lt"/>
              </a:endParaRPr>
            </a:p>
          </p:txBody>
        </p:sp>
        <p:sp>
          <p:nvSpPr>
            <p:cNvPr id="182" name="Rectangle 181"/>
            <p:cNvSpPr/>
            <p:nvPr/>
          </p:nvSpPr>
          <p:spPr>
            <a:xfrm>
              <a:off x="3595365" y="4192250"/>
              <a:ext cx="228600" cy="304800"/>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latin typeface="+mj-lt"/>
              </a:endParaRPr>
            </a:p>
          </p:txBody>
        </p:sp>
        <p:sp>
          <p:nvSpPr>
            <p:cNvPr id="183" name="Rectangle 182"/>
            <p:cNvSpPr/>
            <p:nvPr/>
          </p:nvSpPr>
          <p:spPr>
            <a:xfrm>
              <a:off x="3290565" y="4192250"/>
              <a:ext cx="228600" cy="76200"/>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latin typeface="+mj-lt"/>
              </a:endParaRPr>
            </a:p>
          </p:txBody>
        </p:sp>
        <p:sp>
          <p:nvSpPr>
            <p:cNvPr id="184" name="Rectangle 183"/>
            <p:cNvSpPr/>
            <p:nvPr/>
          </p:nvSpPr>
          <p:spPr>
            <a:xfrm>
              <a:off x="3290565" y="4268450"/>
              <a:ext cx="228600" cy="76200"/>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latin typeface="+mj-lt"/>
              </a:endParaRPr>
            </a:p>
          </p:txBody>
        </p:sp>
        <p:sp>
          <p:nvSpPr>
            <p:cNvPr id="188" name="Rectangle 187"/>
            <p:cNvSpPr/>
            <p:nvPr/>
          </p:nvSpPr>
          <p:spPr>
            <a:xfrm>
              <a:off x="3290565" y="4344650"/>
              <a:ext cx="228600" cy="76200"/>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latin typeface="+mj-lt"/>
              </a:endParaRPr>
            </a:p>
          </p:txBody>
        </p:sp>
        <p:sp>
          <p:nvSpPr>
            <p:cNvPr id="189" name="Rectangle 188"/>
            <p:cNvSpPr/>
            <p:nvPr/>
          </p:nvSpPr>
          <p:spPr>
            <a:xfrm>
              <a:off x="3290565" y="4420850"/>
              <a:ext cx="228600" cy="76200"/>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latin typeface="+mj-lt"/>
              </a:endParaRPr>
            </a:p>
          </p:txBody>
        </p:sp>
        <p:sp>
          <p:nvSpPr>
            <p:cNvPr id="190" name="Rectangle 189"/>
            <p:cNvSpPr/>
            <p:nvPr/>
          </p:nvSpPr>
          <p:spPr>
            <a:xfrm>
              <a:off x="3595365" y="4192250"/>
              <a:ext cx="228600" cy="76200"/>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latin typeface="+mj-lt"/>
              </a:endParaRPr>
            </a:p>
          </p:txBody>
        </p:sp>
        <p:sp>
          <p:nvSpPr>
            <p:cNvPr id="191" name="Rectangle 190"/>
            <p:cNvSpPr/>
            <p:nvPr/>
          </p:nvSpPr>
          <p:spPr>
            <a:xfrm>
              <a:off x="3595365" y="4268450"/>
              <a:ext cx="228600" cy="76200"/>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latin typeface="+mj-lt"/>
              </a:endParaRPr>
            </a:p>
          </p:txBody>
        </p:sp>
        <p:sp>
          <p:nvSpPr>
            <p:cNvPr id="192" name="Rectangle 191"/>
            <p:cNvSpPr/>
            <p:nvPr/>
          </p:nvSpPr>
          <p:spPr>
            <a:xfrm>
              <a:off x="3595365" y="4344650"/>
              <a:ext cx="228600" cy="76200"/>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latin typeface="+mj-lt"/>
              </a:endParaRPr>
            </a:p>
          </p:txBody>
        </p:sp>
        <p:sp>
          <p:nvSpPr>
            <p:cNvPr id="193" name="Rectangle 192"/>
            <p:cNvSpPr/>
            <p:nvPr/>
          </p:nvSpPr>
          <p:spPr>
            <a:xfrm>
              <a:off x="3595365" y="4420850"/>
              <a:ext cx="228600" cy="76200"/>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latin typeface="+mj-lt"/>
              </a:endParaRPr>
            </a:p>
          </p:txBody>
        </p:sp>
        <p:sp>
          <p:nvSpPr>
            <p:cNvPr id="194" name="Rectangle 193"/>
            <p:cNvSpPr/>
            <p:nvPr/>
          </p:nvSpPr>
          <p:spPr>
            <a:xfrm>
              <a:off x="3442965" y="3887450"/>
              <a:ext cx="228600" cy="76200"/>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latin typeface="+mj-lt"/>
              </a:endParaRPr>
            </a:p>
          </p:txBody>
        </p:sp>
        <p:sp>
          <p:nvSpPr>
            <p:cNvPr id="195" name="Rectangle 194"/>
            <p:cNvSpPr/>
            <p:nvPr/>
          </p:nvSpPr>
          <p:spPr>
            <a:xfrm>
              <a:off x="3442965" y="3963650"/>
              <a:ext cx="228600" cy="76200"/>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latin typeface="+mj-lt"/>
              </a:endParaRPr>
            </a:p>
          </p:txBody>
        </p:sp>
      </p:grpSp>
      <p:grpSp>
        <p:nvGrpSpPr>
          <p:cNvPr id="4" name="Group 84"/>
          <p:cNvGrpSpPr/>
          <p:nvPr/>
        </p:nvGrpSpPr>
        <p:grpSpPr>
          <a:xfrm>
            <a:off x="4876800" y="3581400"/>
            <a:ext cx="1828800" cy="1447800"/>
            <a:chOff x="4648200" y="3581400"/>
            <a:chExt cx="1828800" cy="1447800"/>
          </a:xfrm>
          <a:solidFill>
            <a:schemeClr val="tx1">
              <a:lumMod val="65000"/>
            </a:schemeClr>
          </a:solidFill>
        </p:grpSpPr>
        <p:sp>
          <p:nvSpPr>
            <p:cNvPr id="197" name="Rounded Rectangle 196"/>
            <p:cNvSpPr/>
            <p:nvPr/>
          </p:nvSpPr>
          <p:spPr>
            <a:xfrm>
              <a:off x="4648200" y="3581400"/>
              <a:ext cx="1828800" cy="1447800"/>
            </a:xfrm>
            <a:prstGeom prst="roundRect">
              <a:avLst/>
            </a:prstGeom>
            <a:grpFill/>
            <a:ln/>
          </p:spPr>
          <p:style>
            <a:lnRef idx="0">
              <a:schemeClr val="accent2"/>
            </a:lnRef>
            <a:fillRef idx="3">
              <a:schemeClr val="accent2"/>
            </a:fillRef>
            <a:effectRef idx="3">
              <a:schemeClr val="accent2"/>
            </a:effectRef>
            <a:fontRef idx="minor">
              <a:schemeClr val="lt1"/>
            </a:fontRef>
          </p:style>
          <p:txBody>
            <a:bodyPr rtlCol="0" anchor="b"/>
            <a:lstStyle/>
            <a:p>
              <a:pPr algn="ctr"/>
              <a:r>
                <a:rPr lang="en-US" dirty="0" smtClean="0">
                  <a:solidFill>
                    <a:schemeClr val="tx1">
                      <a:lumMod val="50000"/>
                    </a:schemeClr>
                  </a:solidFill>
                  <a:latin typeface="+mj-lt"/>
                </a:rPr>
                <a:t>State Machine</a:t>
              </a:r>
              <a:endParaRPr lang="en-US" dirty="0">
                <a:solidFill>
                  <a:schemeClr val="tx1">
                    <a:lumMod val="50000"/>
                  </a:schemeClr>
                </a:solidFill>
                <a:latin typeface="+mj-lt"/>
              </a:endParaRPr>
            </a:p>
          </p:txBody>
        </p:sp>
        <p:sp>
          <p:nvSpPr>
            <p:cNvPr id="198" name="Flowchart: Connector 197"/>
            <p:cNvSpPr/>
            <p:nvPr/>
          </p:nvSpPr>
          <p:spPr>
            <a:xfrm>
              <a:off x="5181600" y="3962400"/>
              <a:ext cx="152400" cy="152400"/>
            </a:xfrm>
            <a:prstGeom prst="flowChartConnector">
              <a:avLst/>
            </a:prstGeom>
            <a:grp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solidFill>
                  <a:schemeClr val="tx1">
                    <a:lumMod val="50000"/>
                  </a:schemeClr>
                </a:solidFill>
                <a:latin typeface="+mj-lt"/>
              </a:endParaRPr>
            </a:p>
          </p:txBody>
        </p:sp>
        <p:sp>
          <p:nvSpPr>
            <p:cNvPr id="199" name="Flowchart: Connector 198"/>
            <p:cNvSpPr/>
            <p:nvPr/>
          </p:nvSpPr>
          <p:spPr>
            <a:xfrm>
              <a:off x="5486400" y="3886200"/>
              <a:ext cx="152400" cy="152400"/>
            </a:xfrm>
            <a:prstGeom prst="flowChartConnector">
              <a:avLst/>
            </a:prstGeom>
            <a:grp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solidFill>
                  <a:schemeClr val="tx1">
                    <a:lumMod val="50000"/>
                  </a:schemeClr>
                </a:solidFill>
                <a:latin typeface="+mj-lt"/>
              </a:endParaRPr>
            </a:p>
          </p:txBody>
        </p:sp>
        <p:sp>
          <p:nvSpPr>
            <p:cNvPr id="200" name="Flowchart: Connector 199"/>
            <p:cNvSpPr/>
            <p:nvPr/>
          </p:nvSpPr>
          <p:spPr>
            <a:xfrm>
              <a:off x="5486400" y="4267200"/>
              <a:ext cx="152400" cy="152400"/>
            </a:xfrm>
            <a:prstGeom prst="flowChartConnector">
              <a:avLst/>
            </a:prstGeom>
            <a:grp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solidFill>
                  <a:schemeClr val="tx1">
                    <a:lumMod val="50000"/>
                  </a:schemeClr>
                </a:solidFill>
                <a:latin typeface="+mj-lt"/>
              </a:endParaRPr>
            </a:p>
          </p:txBody>
        </p:sp>
        <p:sp>
          <p:nvSpPr>
            <p:cNvPr id="201" name="Flowchart: Connector 200"/>
            <p:cNvSpPr/>
            <p:nvPr/>
          </p:nvSpPr>
          <p:spPr>
            <a:xfrm>
              <a:off x="4953000" y="4267200"/>
              <a:ext cx="152400" cy="152400"/>
            </a:xfrm>
            <a:prstGeom prst="flowChartConnector">
              <a:avLst/>
            </a:prstGeom>
            <a:grp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solidFill>
                  <a:schemeClr val="tx1">
                    <a:lumMod val="50000"/>
                  </a:schemeClr>
                </a:solidFill>
                <a:latin typeface="+mj-lt"/>
              </a:endParaRPr>
            </a:p>
          </p:txBody>
        </p:sp>
        <p:sp>
          <p:nvSpPr>
            <p:cNvPr id="202" name="Flowchart: Connector 201"/>
            <p:cNvSpPr/>
            <p:nvPr/>
          </p:nvSpPr>
          <p:spPr>
            <a:xfrm>
              <a:off x="5943600" y="4267200"/>
              <a:ext cx="152400" cy="152400"/>
            </a:xfrm>
            <a:prstGeom prst="flowChartConnector">
              <a:avLst/>
            </a:prstGeom>
            <a:grp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solidFill>
                  <a:schemeClr val="tx1">
                    <a:lumMod val="50000"/>
                  </a:schemeClr>
                </a:solidFill>
                <a:latin typeface="+mj-lt"/>
              </a:endParaRPr>
            </a:p>
          </p:txBody>
        </p:sp>
        <p:sp>
          <p:nvSpPr>
            <p:cNvPr id="203" name="Flowchart: Connector 202"/>
            <p:cNvSpPr/>
            <p:nvPr/>
          </p:nvSpPr>
          <p:spPr>
            <a:xfrm>
              <a:off x="5257800" y="4495800"/>
              <a:ext cx="152400" cy="152400"/>
            </a:xfrm>
            <a:prstGeom prst="flowChartConnector">
              <a:avLst/>
            </a:prstGeom>
            <a:grp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solidFill>
                  <a:schemeClr val="tx1">
                    <a:lumMod val="50000"/>
                  </a:schemeClr>
                </a:solidFill>
                <a:latin typeface="+mj-lt"/>
              </a:endParaRPr>
            </a:p>
          </p:txBody>
        </p:sp>
        <p:cxnSp>
          <p:nvCxnSpPr>
            <p:cNvPr id="204" name="Straight Arrow Connector 203"/>
            <p:cNvCxnSpPr>
              <a:endCxn id="198" idx="3"/>
            </p:cNvCxnSpPr>
            <p:nvPr/>
          </p:nvCxnSpPr>
          <p:spPr>
            <a:xfrm rot="5400000" flipH="1" flipV="1">
              <a:off x="5067300" y="4130582"/>
              <a:ext cx="174718" cy="98518"/>
            </a:xfrm>
            <a:prstGeom prst="straightConnector1">
              <a:avLst/>
            </a:prstGeom>
            <a:grpFill/>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5" name="Straight Arrow Connector 204"/>
            <p:cNvCxnSpPr>
              <a:stCxn id="198" idx="7"/>
              <a:endCxn id="199" idx="2"/>
            </p:cNvCxnSpPr>
            <p:nvPr/>
          </p:nvCxnSpPr>
          <p:spPr>
            <a:xfrm rot="5400000" flipH="1" flipV="1">
              <a:off x="5387882" y="3886200"/>
              <a:ext cx="22318" cy="174718"/>
            </a:xfrm>
            <a:prstGeom prst="straightConnector1">
              <a:avLst/>
            </a:prstGeom>
            <a:grpFill/>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6" name="Straight Arrow Connector 205"/>
            <p:cNvCxnSpPr>
              <a:stCxn id="198" idx="5"/>
              <a:endCxn id="200" idx="1"/>
            </p:cNvCxnSpPr>
            <p:nvPr/>
          </p:nvCxnSpPr>
          <p:spPr>
            <a:xfrm rot="16200000" flipH="1">
              <a:off x="5311682" y="4092482"/>
              <a:ext cx="197036" cy="197036"/>
            </a:xfrm>
            <a:prstGeom prst="straightConnector1">
              <a:avLst/>
            </a:prstGeom>
            <a:grpFill/>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7" name="Straight Arrow Connector 206"/>
            <p:cNvCxnSpPr>
              <a:stCxn id="200" idx="6"/>
              <a:endCxn id="202" idx="2"/>
            </p:cNvCxnSpPr>
            <p:nvPr/>
          </p:nvCxnSpPr>
          <p:spPr>
            <a:xfrm>
              <a:off x="5638800" y="4343400"/>
              <a:ext cx="304800" cy="1588"/>
            </a:xfrm>
            <a:prstGeom prst="straightConnector1">
              <a:avLst/>
            </a:prstGeom>
            <a:grpFill/>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8" name="Straight Arrow Connector 207"/>
            <p:cNvCxnSpPr>
              <a:stCxn id="199" idx="6"/>
              <a:endCxn id="202" idx="1"/>
            </p:cNvCxnSpPr>
            <p:nvPr/>
          </p:nvCxnSpPr>
          <p:spPr>
            <a:xfrm>
              <a:off x="5638800" y="3962400"/>
              <a:ext cx="327118" cy="327118"/>
            </a:xfrm>
            <a:prstGeom prst="straightConnector1">
              <a:avLst/>
            </a:prstGeom>
            <a:grpFill/>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9" name="Straight Arrow Connector 208"/>
            <p:cNvCxnSpPr>
              <a:stCxn id="203" idx="0"/>
              <a:endCxn id="198" idx="4"/>
            </p:cNvCxnSpPr>
            <p:nvPr/>
          </p:nvCxnSpPr>
          <p:spPr>
            <a:xfrm rot="16200000" flipV="1">
              <a:off x="5105400" y="4267200"/>
              <a:ext cx="381000" cy="76200"/>
            </a:xfrm>
            <a:prstGeom prst="straightConnector1">
              <a:avLst/>
            </a:prstGeom>
            <a:grpFill/>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0" name="Straight Arrow Connector 209"/>
            <p:cNvCxnSpPr>
              <a:stCxn id="200" idx="3"/>
              <a:endCxn id="203" idx="7"/>
            </p:cNvCxnSpPr>
            <p:nvPr/>
          </p:nvCxnSpPr>
          <p:spPr>
            <a:xfrm rot="5400000">
              <a:off x="5387882" y="4397282"/>
              <a:ext cx="120836" cy="120836"/>
            </a:xfrm>
            <a:prstGeom prst="straightConnector1">
              <a:avLst/>
            </a:prstGeom>
            <a:grpFill/>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1" name="Straight Arrow Connector 210"/>
            <p:cNvCxnSpPr>
              <a:stCxn id="203" idx="6"/>
              <a:endCxn id="202" idx="3"/>
            </p:cNvCxnSpPr>
            <p:nvPr/>
          </p:nvCxnSpPr>
          <p:spPr>
            <a:xfrm flipV="1">
              <a:off x="5410200" y="4397282"/>
              <a:ext cx="555718" cy="174718"/>
            </a:xfrm>
            <a:prstGeom prst="straightConnector1">
              <a:avLst/>
            </a:prstGeom>
            <a:grpFill/>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12" name="Rectangle 211"/>
          <p:cNvSpPr/>
          <p:nvPr/>
        </p:nvSpPr>
        <p:spPr>
          <a:xfrm>
            <a:off x="762000" y="1676400"/>
            <a:ext cx="8077200" cy="1371600"/>
          </a:xfrm>
          <a:prstGeom prst="rect">
            <a:avLst/>
          </a:prstGeom>
          <a:ln/>
        </p:spPr>
        <p:style>
          <a:lnRef idx="0">
            <a:schemeClr val="accent4"/>
          </a:lnRef>
          <a:fillRef idx="3">
            <a:schemeClr val="accent4"/>
          </a:fillRef>
          <a:effectRef idx="3">
            <a:schemeClr val="accent4"/>
          </a:effectRef>
          <a:fontRef idx="minor">
            <a:schemeClr val="lt1"/>
          </a:fontRef>
        </p:style>
        <p:txBody>
          <a:bodyPr rtlCol="0" anchor="t"/>
          <a:lstStyle/>
          <a:p>
            <a:r>
              <a:rPr lang="en-US" b="1" dirty="0" smtClean="0">
                <a:solidFill>
                  <a:schemeClr val="tx1"/>
                </a:solidFill>
                <a:latin typeface="+mj-lt"/>
              </a:rPr>
              <a:t>Base Activity Library</a:t>
            </a:r>
            <a:endParaRPr lang="en-US" b="1" dirty="0">
              <a:solidFill>
                <a:schemeClr val="tx1"/>
              </a:solidFill>
              <a:latin typeface="+mj-lt"/>
            </a:endParaRPr>
          </a:p>
        </p:txBody>
      </p:sp>
      <p:grpSp>
        <p:nvGrpSpPr>
          <p:cNvPr id="7" name="Group 89"/>
          <p:cNvGrpSpPr/>
          <p:nvPr/>
        </p:nvGrpSpPr>
        <p:grpSpPr>
          <a:xfrm>
            <a:off x="1295400" y="2057400"/>
            <a:ext cx="1447800" cy="838200"/>
            <a:chOff x="1066800" y="2057400"/>
            <a:chExt cx="1447800" cy="838200"/>
          </a:xfrm>
        </p:grpSpPr>
        <p:sp>
          <p:nvSpPr>
            <p:cNvPr id="273" name="Rounded Rectangle 272"/>
            <p:cNvSpPr/>
            <p:nvPr/>
          </p:nvSpPr>
          <p:spPr>
            <a:xfrm>
              <a:off x="1066800" y="2057400"/>
              <a:ext cx="1447800" cy="838200"/>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b"/>
            <a:lstStyle/>
            <a:p>
              <a:pPr algn="ctr"/>
              <a:r>
                <a:rPr lang="en-US" dirty="0" smtClean="0">
                  <a:solidFill>
                    <a:schemeClr val="tx1"/>
                  </a:solidFill>
                  <a:latin typeface="+mj-lt"/>
                </a:rPr>
                <a:t>Messaging</a:t>
              </a:r>
              <a:endParaRPr lang="en-US" dirty="0">
                <a:solidFill>
                  <a:schemeClr val="tx1"/>
                </a:solidFill>
                <a:latin typeface="+mj-lt"/>
              </a:endParaRPr>
            </a:p>
          </p:txBody>
        </p:sp>
        <p:sp>
          <p:nvSpPr>
            <p:cNvPr id="275" name="Rectangle 274"/>
            <p:cNvSpPr/>
            <p:nvPr/>
          </p:nvSpPr>
          <p:spPr>
            <a:xfrm>
              <a:off x="1524000" y="2238828"/>
              <a:ext cx="228600" cy="152400"/>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mj-lt"/>
              </a:endParaRPr>
            </a:p>
          </p:txBody>
        </p:sp>
        <p:sp>
          <p:nvSpPr>
            <p:cNvPr id="276" name="Rectangle 275"/>
            <p:cNvSpPr/>
            <p:nvPr/>
          </p:nvSpPr>
          <p:spPr>
            <a:xfrm>
              <a:off x="1828800" y="2238828"/>
              <a:ext cx="228600" cy="152400"/>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mj-lt"/>
              </a:endParaRPr>
            </a:p>
          </p:txBody>
        </p:sp>
      </p:grpSp>
      <p:grpSp>
        <p:nvGrpSpPr>
          <p:cNvPr id="8" name="Group 87"/>
          <p:cNvGrpSpPr/>
          <p:nvPr/>
        </p:nvGrpSpPr>
        <p:grpSpPr>
          <a:xfrm>
            <a:off x="7010400" y="2057400"/>
            <a:ext cx="1447800" cy="838200"/>
            <a:chOff x="4724400" y="2057400"/>
            <a:chExt cx="1447800" cy="838200"/>
          </a:xfrm>
        </p:grpSpPr>
        <p:sp>
          <p:nvSpPr>
            <p:cNvPr id="279" name="Rounded Rectangle 278"/>
            <p:cNvSpPr/>
            <p:nvPr/>
          </p:nvSpPr>
          <p:spPr>
            <a:xfrm>
              <a:off x="4724400" y="2057400"/>
              <a:ext cx="1447800" cy="838200"/>
            </a:xfrm>
            <a:prstGeom prst="roundRect">
              <a:avLst/>
            </a:prstGeom>
            <a:solidFill>
              <a:srgbClr val="F3AF35"/>
            </a:solidFill>
            <a:ln/>
          </p:spPr>
          <p:style>
            <a:lnRef idx="0">
              <a:schemeClr val="accent2"/>
            </a:lnRef>
            <a:fillRef idx="3">
              <a:schemeClr val="accent2"/>
            </a:fillRef>
            <a:effectRef idx="3">
              <a:schemeClr val="accent2"/>
            </a:effectRef>
            <a:fontRef idx="minor">
              <a:schemeClr val="lt1"/>
            </a:fontRef>
          </p:style>
          <p:txBody>
            <a:bodyPr rtlCol="0" anchor="b"/>
            <a:lstStyle/>
            <a:p>
              <a:pPr algn="ctr"/>
              <a:r>
                <a:rPr lang="en-US" dirty="0" smtClean="0">
                  <a:solidFill>
                    <a:schemeClr val="tx1"/>
                  </a:solidFill>
                  <a:latin typeface="+mj-lt"/>
                </a:rPr>
                <a:t>Custom</a:t>
              </a:r>
              <a:endParaRPr lang="en-US" dirty="0">
                <a:solidFill>
                  <a:schemeClr val="tx1"/>
                </a:solidFill>
                <a:latin typeface="+mj-lt"/>
              </a:endParaRPr>
            </a:p>
          </p:txBody>
        </p:sp>
        <p:sp>
          <p:nvSpPr>
            <p:cNvPr id="280" name="Rectangle 279"/>
            <p:cNvSpPr/>
            <p:nvPr/>
          </p:nvSpPr>
          <p:spPr>
            <a:xfrm>
              <a:off x="5334000" y="2209800"/>
              <a:ext cx="228600" cy="152400"/>
            </a:xfrm>
            <a:prstGeom prst="rect">
              <a:avLst/>
            </a:prstGeom>
            <a:solidFill>
              <a:srgbClr val="F3AF35"/>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bg1">
                    <a:lumMod val="75000"/>
                  </a:schemeClr>
                </a:solidFill>
                <a:latin typeface="+mj-lt"/>
              </a:endParaRPr>
            </a:p>
          </p:txBody>
        </p:sp>
      </p:grpSp>
      <p:sp>
        <p:nvSpPr>
          <p:cNvPr id="91" name="Title 1"/>
          <p:cNvSpPr>
            <a:spLocks noGrp="1"/>
          </p:cNvSpPr>
          <p:nvPr>
            <p:ph type="title"/>
          </p:nvPr>
        </p:nvSpPr>
        <p:spPr>
          <a:xfrm>
            <a:off x="457200" y="76200"/>
            <a:ext cx="8229600" cy="1143000"/>
          </a:xfrm>
        </p:spPr>
        <p:txBody>
          <a:bodyPr>
            <a:normAutofit/>
          </a:bodyPr>
          <a:lstStyle/>
          <a:p>
            <a:r>
              <a:rPr lang="en-US" dirty="0" smtClean="0"/>
              <a:t>Activities</a:t>
            </a:r>
            <a:endParaRPr lang="en-US" dirty="0"/>
          </a:p>
        </p:txBody>
      </p:sp>
      <p:grpSp>
        <p:nvGrpSpPr>
          <p:cNvPr id="87" name="Group 87"/>
          <p:cNvGrpSpPr/>
          <p:nvPr/>
        </p:nvGrpSpPr>
        <p:grpSpPr>
          <a:xfrm>
            <a:off x="3048000" y="2057400"/>
            <a:ext cx="1447800" cy="838200"/>
            <a:chOff x="3352800" y="2057400"/>
            <a:chExt cx="1447800" cy="838200"/>
          </a:xfrm>
        </p:grpSpPr>
        <p:sp>
          <p:nvSpPr>
            <p:cNvPr id="88" name="Rounded Rectangle 87"/>
            <p:cNvSpPr/>
            <p:nvPr/>
          </p:nvSpPr>
          <p:spPr>
            <a:xfrm>
              <a:off x="3352800" y="2057400"/>
              <a:ext cx="1447800" cy="838200"/>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b"/>
            <a:lstStyle/>
            <a:p>
              <a:pPr algn="ctr"/>
              <a:r>
                <a:rPr lang="en-US" dirty="0" smtClean="0">
                  <a:solidFill>
                    <a:schemeClr val="tx1"/>
                  </a:solidFill>
                  <a:latin typeface="+mj-lt"/>
                </a:rPr>
                <a:t>Primitives</a:t>
              </a:r>
              <a:endParaRPr lang="en-US" dirty="0">
                <a:solidFill>
                  <a:schemeClr val="tx1"/>
                </a:solidFill>
                <a:latin typeface="+mj-lt"/>
              </a:endParaRPr>
            </a:p>
          </p:txBody>
        </p:sp>
        <p:sp>
          <p:nvSpPr>
            <p:cNvPr id="89" name="Rectangle 88"/>
            <p:cNvSpPr/>
            <p:nvPr/>
          </p:nvSpPr>
          <p:spPr>
            <a:xfrm>
              <a:off x="3962400" y="2209800"/>
              <a:ext cx="228600" cy="152400"/>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bg1">
                    <a:lumMod val="75000"/>
                  </a:schemeClr>
                </a:solidFill>
                <a:latin typeface="+mj-lt"/>
              </a:endParaRPr>
            </a:p>
          </p:txBody>
        </p:sp>
      </p:grpSp>
      <p:grpSp>
        <p:nvGrpSpPr>
          <p:cNvPr id="66" name="Group 84"/>
          <p:cNvGrpSpPr/>
          <p:nvPr/>
        </p:nvGrpSpPr>
        <p:grpSpPr>
          <a:xfrm>
            <a:off x="6858000" y="3581400"/>
            <a:ext cx="1828800" cy="1447800"/>
            <a:chOff x="4648200" y="3581400"/>
            <a:chExt cx="1828800" cy="1447800"/>
          </a:xfrm>
          <a:solidFill>
            <a:schemeClr val="tx1">
              <a:lumMod val="65000"/>
            </a:schemeClr>
          </a:solidFill>
        </p:grpSpPr>
        <p:sp>
          <p:nvSpPr>
            <p:cNvPr id="67" name="Rounded Rectangle 66"/>
            <p:cNvSpPr/>
            <p:nvPr/>
          </p:nvSpPr>
          <p:spPr>
            <a:xfrm>
              <a:off x="4648200" y="3581400"/>
              <a:ext cx="1828800" cy="1447800"/>
            </a:xfrm>
            <a:prstGeom prst="roundRect">
              <a:avLst/>
            </a:prstGeom>
            <a:grpFill/>
            <a:ln/>
          </p:spPr>
          <p:style>
            <a:lnRef idx="0">
              <a:schemeClr val="accent2"/>
            </a:lnRef>
            <a:fillRef idx="3">
              <a:schemeClr val="accent2"/>
            </a:fillRef>
            <a:effectRef idx="3">
              <a:schemeClr val="accent2"/>
            </a:effectRef>
            <a:fontRef idx="minor">
              <a:schemeClr val="lt1"/>
            </a:fontRef>
          </p:style>
          <p:txBody>
            <a:bodyPr rtlCol="0" anchor="b"/>
            <a:lstStyle/>
            <a:p>
              <a:pPr algn="ctr"/>
              <a:r>
                <a:rPr lang="en-US" dirty="0" smtClean="0">
                  <a:solidFill>
                    <a:schemeClr val="tx1">
                      <a:lumMod val="50000"/>
                    </a:schemeClr>
                  </a:solidFill>
                  <a:latin typeface="+mj-lt"/>
                </a:rPr>
                <a:t>Rules</a:t>
              </a:r>
              <a:endParaRPr lang="en-US" dirty="0">
                <a:solidFill>
                  <a:schemeClr val="tx1">
                    <a:lumMod val="50000"/>
                  </a:schemeClr>
                </a:solidFill>
                <a:latin typeface="+mj-lt"/>
              </a:endParaRPr>
            </a:p>
          </p:txBody>
        </p:sp>
        <p:sp>
          <p:nvSpPr>
            <p:cNvPr id="68" name="Flowchart: Connector 67"/>
            <p:cNvSpPr/>
            <p:nvPr/>
          </p:nvSpPr>
          <p:spPr>
            <a:xfrm>
              <a:off x="5181600" y="3962400"/>
              <a:ext cx="152400" cy="152400"/>
            </a:xfrm>
            <a:prstGeom prst="flowChartConnector">
              <a:avLst/>
            </a:prstGeom>
            <a:grp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solidFill>
                  <a:schemeClr val="tx1">
                    <a:lumMod val="50000"/>
                  </a:schemeClr>
                </a:solidFill>
                <a:latin typeface="+mj-lt"/>
              </a:endParaRPr>
            </a:p>
          </p:txBody>
        </p:sp>
        <p:sp>
          <p:nvSpPr>
            <p:cNvPr id="69" name="Flowchart: Connector 68"/>
            <p:cNvSpPr/>
            <p:nvPr/>
          </p:nvSpPr>
          <p:spPr>
            <a:xfrm>
              <a:off x="5486400" y="3886200"/>
              <a:ext cx="152400" cy="152400"/>
            </a:xfrm>
            <a:prstGeom prst="flowChartConnector">
              <a:avLst/>
            </a:prstGeom>
            <a:grp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solidFill>
                  <a:schemeClr val="tx1">
                    <a:lumMod val="50000"/>
                  </a:schemeClr>
                </a:solidFill>
                <a:latin typeface="+mj-lt"/>
              </a:endParaRPr>
            </a:p>
          </p:txBody>
        </p:sp>
        <p:sp>
          <p:nvSpPr>
            <p:cNvPr id="70" name="Flowchart: Connector 69"/>
            <p:cNvSpPr/>
            <p:nvPr/>
          </p:nvSpPr>
          <p:spPr>
            <a:xfrm>
              <a:off x="5486400" y="4267200"/>
              <a:ext cx="152400" cy="152400"/>
            </a:xfrm>
            <a:prstGeom prst="flowChartConnector">
              <a:avLst/>
            </a:prstGeom>
            <a:grp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solidFill>
                  <a:schemeClr val="tx1">
                    <a:lumMod val="50000"/>
                  </a:schemeClr>
                </a:solidFill>
                <a:latin typeface="+mj-lt"/>
              </a:endParaRPr>
            </a:p>
          </p:txBody>
        </p:sp>
        <p:sp>
          <p:nvSpPr>
            <p:cNvPr id="71" name="Flowchart: Connector 70"/>
            <p:cNvSpPr/>
            <p:nvPr/>
          </p:nvSpPr>
          <p:spPr>
            <a:xfrm>
              <a:off x="4953000" y="4267200"/>
              <a:ext cx="152400" cy="152400"/>
            </a:xfrm>
            <a:prstGeom prst="flowChartConnector">
              <a:avLst/>
            </a:prstGeom>
            <a:grp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solidFill>
                  <a:schemeClr val="tx1">
                    <a:lumMod val="50000"/>
                  </a:schemeClr>
                </a:solidFill>
                <a:latin typeface="+mj-lt"/>
              </a:endParaRPr>
            </a:p>
          </p:txBody>
        </p:sp>
        <p:sp>
          <p:nvSpPr>
            <p:cNvPr id="72" name="Flowchart: Connector 71"/>
            <p:cNvSpPr/>
            <p:nvPr/>
          </p:nvSpPr>
          <p:spPr>
            <a:xfrm>
              <a:off x="5943600" y="4267200"/>
              <a:ext cx="152400" cy="152400"/>
            </a:xfrm>
            <a:prstGeom prst="flowChartConnector">
              <a:avLst/>
            </a:prstGeom>
            <a:grp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solidFill>
                  <a:schemeClr val="tx1">
                    <a:lumMod val="50000"/>
                  </a:schemeClr>
                </a:solidFill>
                <a:latin typeface="+mj-lt"/>
              </a:endParaRPr>
            </a:p>
          </p:txBody>
        </p:sp>
        <p:sp>
          <p:nvSpPr>
            <p:cNvPr id="73" name="Flowchart: Connector 72"/>
            <p:cNvSpPr/>
            <p:nvPr/>
          </p:nvSpPr>
          <p:spPr>
            <a:xfrm>
              <a:off x="5257800" y="4495800"/>
              <a:ext cx="152400" cy="152400"/>
            </a:xfrm>
            <a:prstGeom prst="flowChartConnector">
              <a:avLst/>
            </a:prstGeom>
            <a:grp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solidFill>
                  <a:schemeClr val="tx1">
                    <a:lumMod val="50000"/>
                  </a:schemeClr>
                </a:solidFill>
                <a:latin typeface="+mj-lt"/>
              </a:endParaRPr>
            </a:p>
          </p:txBody>
        </p:sp>
        <p:cxnSp>
          <p:nvCxnSpPr>
            <p:cNvPr id="74" name="Straight Arrow Connector 73"/>
            <p:cNvCxnSpPr>
              <a:endCxn id="68" idx="3"/>
            </p:cNvCxnSpPr>
            <p:nvPr/>
          </p:nvCxnSpPr>
          <p:spPr>
            <a:xfrm rot="5400000" flipH="1" flipV="1">
              <a:off x="5067300" y="4130582"/>
              <a:ext cx="174718" cy="98518"/>
            </a:xfrm>
            <a:prstGeom prst="straightConnector1">
              <a:avLst/>
            </a:prstGeom>
            <a:grpFill/>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stCxn id="68" idx="7"/>
              <a:endCxn id="69" idx="2"/>
            </p:cNvCxnSpPr>
            <p:nvPr/>
          </p:nvCxnSpPr>
          <p:spPr>
            <a:xfrm rot="5400000" flipH="1" flipV="1">
              <a:off x="5387882" y="3886200"/>
              <a:ext cx="22318" cy="174718"/>
            </a:xfrm>
            <a:prstGeom prst="straightConnector1">
              <a:avLst/>
            </a:prstGeom>
            <a:grpFill/>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stCxn id="68" idx="5"/>
              <a:endCxn id="70" idx="1"/>
            </p:cNvCxnSpPr>
            <p:nvPr/>
          </p:nvCxnSpPr>
          <p:spPr>
            <a:xfrm rot="16200000" flipH="1">
              <a:off x="5311682" y="4092482"/>
              <a:ext cx="197036" cy="197036"/>
            </a:xfrm>
            <a:prstGeom prst="straightConnector1">
              <a:avLst/>
            </a:prstGeom>
            <a:grpFill/>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stCxn id="70" idx="6"/>
              <a:endCxn id="72" idx="2"/>
            </p:cNvCxnSpPr>
            <p:nvPr/>
          </p:nvCxnSpPr>
          <p:spPr>
            <a:xfrm>
              <a:off x="5638800" y="4343400"/>
              <a:ext cx="304800" cy="1588"/>
            </a:xfrm>
            <a:prstGeom prst="straightConnector1">
              <a:avLst/>
            </a:prstGeom>
            <a:grpFill/>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stCxn id="69" idx="6"/>
              <a:endCxn id="72" idx="1"/>
            </p:cNvCxnSpPr>
            <p:nvPr/>
          </p:nvCxnSpPr>
          <p:spPr>
            <a:xfrm>
              <a:off x="5638800" y="3962400"/>
              <a:ext cx="327118" cy="327118"/>
            </a:xfrm>
            <a:prstGeom prst="straightConnector1">
              <a:avLst/>
            </a:prstGeom>
            <a:grpFill/>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stCxn id="73" idx="0"/>
              <a:endCxn id="68" idx="4"/>
            </p:cNvCxnSpPr>
            <p:nvPr/>
          </p:nvCxnSpPr>
          <p:spPr>
            <a:xfrm rot="16200000" flipV="1">
              <a:off x="5105400" y="4267200"/>
              <a:ext cx="381000" cy="76200"/>
            </a:xfrm>
            <a:prstGeom prst="straightConnector1">
              <a:avLst/>
            </a:prstGeom>
            <a:grpFill/>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70" idx="3"/>
              <a:endCxn id="73" idx="7"/>
            </p:cNvCxnSpPr>
            <p:nvPr/>
          </p:nvCxnSpPr>
          <p:spPr>
            <a:xfrm rot="5400000">
              <a:off x="5387882" y="4397282"/>
              <a:ext cx="120836" cy="120836"/>
            </a:xfrm>
            <a:prstGeom prst="straightConnector1">
              <a:avLst/>
            </a:prstGeom>
            <a:grpFill/>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stCxn id="73" idx="6"/>
              <a:endCxn id="72" idx="3"/>
            </p:cNvCxnSpPr>
            <p:nvPr/>
          </p:nvCxnSpPr>
          <p:spPr>
            <a:xfrm flipV="1">
              <a:off x="5410200" y="4397282"/>
              <a:ext cx="555718" cy="174718"/>
            </a:xfrm>
            <a:prstGeom prst="straightConnector1">
              <a:avLst/>
            </a:prstGeom>
            <a:grpFill/>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82" name="Group 89"/>
          <p:cNvGrpSpPr/>
          <p:nvPr/>
        </p:nvGrpSpPr>
        <p:grpSpPr>
          <a:xfrm>
            <a:off x="4800600" y="2057400"/>
            <a:ext cx="1905000" cy="838200"/>
            <a:chOff x="1008888" y="2057400"/>
            <a:chExt cx="1447800" cy="838200"/>
          </a:xfrm>
        </p:grpSpPr>
        <p:sp>
          <p:nvSpPr>
            <p:cNvPr id="83" name="Rounded Rectangle 82"/>
            <p:cNvSpPr/>
            <p:nvPr/>
          </p:nvSpPr>
          <p:spPr>
            <a:xfrm>
              <a:off x="1008888" y="2057400"/>
              <a:ext cx="1447800" cy="838200"/>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b"/>
            <a:lstStyle/>
            <a:p>
              <a:pPr algn="ctr"/>
              <a:r>
                <a:rPr lang="en-US" dirty="0" smtClean="0">
                  <a:solidFill>
                    <a:schemeClr val="tx1"/>
                  </a:solidFill>
                  <a:latin typeface="+mj-lt"/>
                </a:rPr>
                <a:t>Error Handling</a:t>
              </a:r>
              <a:endParaRPr lang="en-US" dirty="0">
                <a:solidFill>
                  <a:schemeClr val="tx1"/>
                </a:solidFill>
                <a:latin typeface="+mj-lt"/>
              </a:endParaRPr>
            </a:p>
          </p:txBody>
        </p:sp>
        <p:sp>
          <p:nvSpPr>
            <p:cNvPr id="84" name="Rectangle 83"/>
            <p:cNvSpPr/>
            <p:nvPr/>
          </p:nvSpPr>
          <p:spPr>
            <a:xfrm>
              <a:off x="1466088" y="2238828"/>
              <a:ext cx="228600" cy="152400"/>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mj-lt"/>
              </a:endParaRPr>
            </a:p>
          </p:txBody>
        </p:sp>
        <p:sp>
          <p:nvSpPr>
            <p:cNvPr id="85" name="Rectangle 84"/>
            <p:cNvSpPr/>
            <p:nvPr/>
          </p:nvSpPr>
          <p:spPr>
            <a:xfrm>
              <a:off x="1770888" y="2238828"/>
              <a:ext cx="228600" cy="152400"/>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mj-lt"/>
              </a:endParaRPr>
            </a:p>
          </p:txBody>
        </p:sp>
      </p:grpSp>
    </p:spTree>
    <p:extLst>
      <p:ext uri="{BB962C8B-B14F-4D97-AF65-F5344CB8AC3E}">
        <p14:creationId xmlns:p14="http://schemas.microsoft.com/office/powerpoint/2010/main" val="24052704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 grpId="0" animBg="1"/>
      <p:bldP spid="131" grpId="0" animBg="1"/>
      <p:bldP spid="212" grpId="0" animBg="1"/>
    </p:bldLst>
  </p:timing>
</p:sld>
</file>

<file path=ppt/slides/slide12.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Hello Workflow</a:t>
            </a:r>
            <a:endParaRPr lang="en-US" dirty="0"/>
          </a:p>
        </p:txBody>
      </p:sp>
      <p:sp>
        <p:nvSpPr>
          <p:cNvPr id="5" name="Subtitle 4"/>
          <p:cNvSpPr>
            <a:spLocks noGrp="1"/>
          </p:cNvSpPr>
          <p:nvPr>
            <p:ph type="subTitle" idx="1"/>
          </p:nvPr>
        </p:nvSpPr>
        <p:spPr/>
        <p:txBody>
          <a:bodyPr/>
          <a:lstStyle/>
          <a:p>
            <a:endParaRPr lang="en-US" dirty="0"/>
          </a:p>
        </p:txBody>
      </p:sp>
      <p:sp>
        <p:nvSpPr>
          <p:cNvPr id="6" name="Text Placeholder 5"/>
          <p:cNvSpPr>
            <a:spLocks noGrp="1"/>
          </p:cNvSpPr>
          <p:nvPr>
            <p:ph type="body" sz="quarter" idx="10"/>
          </p:nvPr>
        </p:nvSpPr>
        <p:spPr/>
        <p:txBody>
          <a:bodyPr/>
          <a:lstStyle/>
          <a:p>
            <a:r>
              <a:rPr lang="en-US" dirty="0" smtClean="0"/>
              <a:t>Demo</a:t>
            </a:r>
            <a:endParaRPr lang="en-US" dirty="0"/>
          </a:p>
        </p:txBody>
      </p:sp>
    </p:spTree>
    <p:extLst>
      <p:ext uri="{BB962C8B-B14F-4D97-AF65-F5344CB8AC3E}">
        <p14:creationId xmlns:p14="http://schemas.microsoft.com/office/powerpoint/2010/main" val="729509465"/>
      </p:ext>
    </p:extLst>
  </p:cSld>
  <p:clrMapOvr>
    <a:masterClrMapping/>
  </p:clrMapOvr>
  <p:transition/>
  <p:timing>
    <p:tnLst>
      <p:par>
        <p:cTn id="1" dur="indefinite" restart="never" nodeType="tmRoot"/>
      </p:par>
    </p:tnLst>
  </p:timing>
</p:sld>
</file>

<file path=ppt/slides/slide13.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4646" t="1503"/>
          <a:stretch/>
        </p:blipFill>
        <p:spPr>
          <a:xfrm rot="16200000">
            <a:off x="1236360" y="-821041"/>
            <a:ext cx="6647118" cy="8406161"/>
          </a:xfrm>
          <a:prstGeom prst="rect">
            <a:avLst/>
          </a:prstGeom>
        </p:spPr>
      </p:pic>
    </p:spTree>
    <p:extLst>
      <p:ext uri="{BB962C8B-B14F-4D97-AF65-F5344CB8AC3E}">
        <p14:creationId xmlns:p14="http://schemas.microsoft.com/office/powerpoint/2010/main" val="1798734813"/>
      </p:ext>
    </p:extLst>
  </p:cSld>
  <p:clrMapOvr>
    <a:masterClrMapping/>
  </p:clrMapOvr>
  <p:transition/>
  <p:timing>
    <p:tnLst>
      <p:par>
        <p:cTn id="1" dur="indefinite" restart="never" nodeType="tmRoot"/>
      </p:par>
    </p:tnLst>
  </p:timing>
</p:sld>
</file>

<file path=ppt/slides/slide14.xml><?xml version="1.0" encoding="utf-8"?>
<p:sld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892" t="3931" r="12937" b="17176"/>
          <a:stretch/>
        </p:blipFill>
        <p:spPr bwMode="auto">
          <a:xfrm>
            <a:off x="914400" y="0"/>
            <a:ext cx="724670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2092936"/>
      </p:ext>
    </p:extLst>
  </p:cSld>
  <p:clrMapOvr>
    <a:masterClrMapping/>
  </p:clrMapOvr>
  <mc:AlternateContent xmlns:mc="http://schemas.openxmlformats.org/markup-compatibility/2006" xmlns:p14="http://schemas.microsoft.com/office/powerpoint/2010/main">
    <mc:Choice Requires="p14">
      <p:transition spd="med" p14:dur="699">
        <p:fade/>
      </p:transition>
    </mc:Choice>
    <mc:Fallback>
      <p:transition xmlns:p14="http://schemas.microsoft.com/office/powerpoint/2010/main" spd="med">
        <p:fade/>
      </p:transition>
    </mc:Fallback>
  </mc:AlternateContent>
  <p:timing>
    <p:tnLst>
      <p:par>
        <p:cTn id="1" dur="indefinite" restart="never" nodeType="tmRoot"/>
      </p:par>
    </p:tnLst>
  </p:timing>
</p:sld>
</file>

<file path=ppt/slides/slide15.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bwMode="auto">
          <a:xfrm>
            <a:off x="4267200" y="1400665"/>
            <a:ext cx="4800600" cy="35052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t" anchorCtr="0"/>
          <a:lstStyle/>
          <a:p>
            <a:pPr algn="ctr" defTabSz="914099"/>
            <a:r>
              <a:rPr lang="en-US"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While</a:t>
            </a:r>
            <a:endParaRPr lang="en-US"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27" name="Rounded Rectangle 26"/>
          <p:cNvSpPr/>
          <p:nvPr/>
        </p:nvSpPr>
        <p:spPr bwMode="auto">
          <a:xfrm>
            <a:off x="4419600" y="3153265"/>
            <a:ext cx="4419600" cy="15240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t" anchorCtr="0"/>
          <a:lstStyle/>
          <a:p>
            <a:pPr algn="ctr" defTabSz="914099"/>
            <a:r>
              <a:rPr lang="en-US"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If-Else</a:t>
            </a:r>
            <a:endParaRPr lang="en-US"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2" name="Title 1"/>
          <p:cNvSpPr>
            <a:spLocks noGrp="1"/>
          </p:cNvSpPr>
          <p:nvPr>
            <p:ph type="title"/>
          </p:nvPr>
        </p:nvSpPr>
        <p:spPr>
          <a:xfrm>
            <a:off x="381000" y="230188"/>
            <a:ext cx="8382000" cy="664797"/>
          </a:xfrm>
        </p:spPr>
        <p:txBody>
          <a:bodyPr/>
          <a:lstStyle/>
          <a:p>
            <a:r>
              <a:rPr lang="en-US" dirty="0" smtClean="0"/>
              <a:t>Flowchart </a:t>
            </a:r>
            <a:r>
              <a:rPr smtClean="0"/>
              <a:t>vs. </a:t>
            </a:r>
            <a:r>
              <a:rPr lang="en-US" dirty="0" smtClean="0"/>
              <a:t>Procedural Style</a:t>
            </a:r>
            <a:endParaRPr lang="en-US" dirty="0"/>
          </a:p>
        </p:txBody>
      </p:sp>
      <p:sp>
        <p:nvSpPr>
          <p:cNvPr id="5" name="Rounded Rectangle 4"/>
          <p:cNvSpPr/>
          <p:nvPr/>
        </p:nvSpPr>
        <p:spPr bwMode="auto">
          <a:xfrm>
            <a:off x="5943600" y="2010265"/>
            <a:ext cx="1371600" cy="7620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r>
              <a:rPr lang="en-US"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Develop</a:t>
            </a:r>
          </a:p>
          <a:p>
            <a:pPr algn="ctr" defTabSz="914099"/>
            <a:r>
              <a:rPr lang="en-US"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Quote</a:t>
            </a:r>
            <a:endParaRPr lang="en-US"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8" name="Rounded Rectangle 7"/>
          <p:cNvSpPr/>
          <p:nvPr/>
        </p:nvSpPr>
        <p:spPr bwMode="auto">
          <a:xfrm>
            <a:off x="5982092" y="5181600"/>
            <a:ext cx="1371600" cy="7620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r>
              <a:rPr lang="en-US"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Send</a:t>
            </a:r>
          </a:p>
          <a:p>
            <a:pPr algn="ctr" defTabSz="914099"/>
            <a:r>
              <a:rPr lang="en-US"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Quote</a:t>
            </a:r>
            <a:endParaRPr lang="en-US"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cxnSp>
        <p:nvCxnSpPr>
          <p:cNvPr id="25" name="Elbow Connector 10"/>
          <p:cNvCxnSpPr>
            <a:stCxn id="5" idx="2"/>
            <a:endCxn id="27" idx="0"/>
          </p:cNvCxnSpPr>
          <p:nvPr/>
        </p:nvCxnSpPr>
        <p:spPr>
          <a:xfrm rot="5400000">
            <a:off x="6438900" y="2962765"/>
            <a:ext cx="381000" cy="1588"/>
          </a:xfrm>
          <a:prstGeom prst="bentConnector3">
            <a:avLst>
              <a:gd name="adj1" fmla="val 50000"/>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bwMode="auto">
          <a:xfrm>
            <a:off x="4724400" y="3610465"/>
            <a:ext cx="1367367" cy="7620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r>
              <a:rPr lang="en-US"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Manager</a:t>
            </a:r>
          </a:p>
          <a:p>
            <a:pPr algn="ctr" defTabSz="914099"/>
            <a:r>
              <a:rPr lang="en-US"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Review</a:t>
            </a:r>
            <a:endParaRPr lang="en-US"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cxnSp>
        <p:nvCxnSpPr>
          <p:cNvPr id="31" name="Elbow Connector 10"/>
          <p:cNvCxnSpPr>
            <a:stCxn id="18" idx="2"/>
            <a:endCxn id="8" idx="0"/>
          </p:cNvCxnSpPr>
          <p:nvPr/>
        </p:nvCxnSpPr>
        <p:spPr>
          <a:xfrm rot="16200000" flipH="1">
            <a:off x="6529829" y="5043536"/>
            <a:ext cx="275735" cy="392"/>
          </a:xfrm>
          <a:prstGeom prst="bentConnector3">
            <a:avLst>
              <a:gd name="adj1" fmla="val 50000"/>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bwMode="auto">
          <a:xfrm>
            <a:off x="152400" y="1676400"/>
            <a:ext cx="1371600" cy="7620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r>
              <a:rPr lang="en-US"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Develop</a:t>
            </a:r>
          </a:p>
          <a:p>
            <a:pPr algn="ctr" defTabSz="914099"/>
            <a:r>
              <a:rPr lang="en-US"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Quote</a:t>
            </a:r>
            <a:endParaRPr lang="en-US"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11" name="Rounded Rectangle 10"/>
          <p:cNvSpPr/>
          <p:nvPr/>
        </p:nvSpPr>
        <p:spPr bwMode="auto">
          <a:xfrm>
            <a:off x="2362200" y="4343400"/>
            <a:ext cx="1371600" cy="7620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r>
              <a:rPr lang="en-US"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Send</a:t>
            </a:r>
          </a:p>
          <a:p>
            <a:pPr algn="ctr" defTabSz="914099"/>
            <a:r>
              <a:rPr lang="en-US"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Quote</a:t>
            </a:r>
            <a:endParaRPr lang="en-US"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cxnSp>
        <p:nvCxnSpPr>
          <p:cNvPr id="12" name="Elbow Connector 10"/>
          <p:cNvCxnSpPr>
            <a:stCxn id="10" idx="3"/>
            <a:endCxn id="15" idx="0"/>
          </p:cNvCxnSpPr>
          <p:nvPr/>
        </p:nvCxnSpPr>
        <p:spPr>
          <a:xfrm>
            <a:off x="1524000" y="2057400"/>
            <a:ext cx="266700" cy="381000"/>
          </a:xfrm>
          <a:prstGeom prst="bentConnector2">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Diamond 12"/>
          <p:cNvSpPr/>
          <p:nvPr/>
        </p:nvSpPr>
        <p:spPr bwMode="auto">
          <a:xfrm>
            <a:off x="2780908" y="3429000"/>
            <a:ext cx="533400" cy="533400"/>
          </a:xfrm>
          <a:prstGeom prst="diamond">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cxnSp>
        <p:nvCxnSpPr>
          <p:cNvPr id="14" name="Elbow Connector 10"/>
          <p:cNvCxnSpPr>
            <a:stCxn id="13" idx="3"/>
          </p:cNvCxnSpPr>
          <p:nvPr/>
        </p:nvCxnSpPr>
        <p:spPr>
          <a:xfrm flipV="1">
            <a:off x="3314308" y="1371600"/>
            <a:ext cx="571892" cy="2324100"/>
          </a:xfrm>
          <a:prstGeom prst="bentConnector2">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Diamond 14"/>
          <p:cNvSpPr/>
          <p:nvPr/>
        </p:nvSpPr>
        <p:spPr bwMode="auto">
          <a:xfrm>
            <a:off x="1524000" y="2438400"/>
            <a:ext cx="533400" cy="533400"/>
          </a:xfrm>
          <a:prstGeom prst="diamond">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16" name="Rounded Rectangle 15"/>
          <p:cNvSpPr/>
          <p:nvPr/>
        </p:nvSpPr>
        <p:spPr bwMode="auto">
          <a:xfrm>
            <a:off x="2362200" y="2324492"/>
            <a:ext cx="1367367" cy="7620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r>
              <a:rPr lang="en-US"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Manager</a:t>
            </a:r>
          </a:p>
          <a:p>
            <a:pPr algn="ctr" defTabSz="914099"/>
            <a:r>
              <a:rPr lang="en-US"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Review</a:t>
            </a:r>
            <a:endParaRPr lang="en-US"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cxnSp>
        <p:nvCxnSpPr>
          <p:cNvPr id="17" name="Elbow Connector 10"/>
          <p:cNvCxnSpPr>
            <a:stCxn id="15" idx="3"/>
            <a:endCxn id="16" idx="1"/>
          </p:cNvCxnSpPr>
          <p:nvPr/>
        </p:nvCxnSpPr>
        <p:spPr>
          <a:xfrm>
            <a:off x="2057400" y="2705100"/>
            <a:ext cx="304800" cy="392"/>
          </a:xfrm>
          <a:prstGeom prst="bentConnector3">
            <a:avLst>
              <a:gd name="adj1" fmla="val 50000"/>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Elbow Connector 10"/>
          <p:cNvCxnSpPr>
            <a:stCxn id="16" idx="2"/>
            <a:endCxn id="13" idx="0"/>
          </p:cNvCxnSpPr>
          <p:nvPr/>
        </p:nvCxnSpPr>
        <p:spPr>
          <a:xfrm rot="16200000" flipH="1">
            <a:off x="2875492" y="3256884"/>
            <a:ext cx="342508" cy="1724"/>
          </a:xfrm>
          <a:prstGeom prst="bentConnector3">
            <a:avLst>
              <a:gd name="adj1" fmla="val 50000"/>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Elbow Connector 10"/>
          <p:cNvCxnSpPr>
            <a:stCxn id="15" idx="2"/>
            <a:endCxn id="11" idx="1"/>
          </p:cNvCxnSpPr>
          <p:nvPr/>
        </p:nvCxnSpPr>
        <p:spPr>
          <a:xfrm rot="16200000" flipH="1">
            <a:off x="1200150" y="3562350"/>
            <a:ext cx="1752600" cy="571500"/>
          </a:xfrm>
          <a:prstGeom prst="bentConnector2">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Elbow Connector 10"/>
          <p:cNvCxnSpPr>
            <a:stCxn id="13" idx="2"/>
            <a:endCxn id="11" idx="0"/>
          </p:cNvCxnSpPr>
          <p:nvPr/>
        </p:nvCxnSpPr>
        <p:spPr>
          <a:xfrm rot="16200000" flipH="1">
            <a:off x="2857304" y="4152704"/>
            <a:ext cx="381000" cy="392"/>
          </a:xfrm>
          <a:prstGeom prst="bentConnector3">
            <a:avLst>
              <a:gd name="adj1" fmla="val 50000"/>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10"/>
          <p:cNvCxnSpPr>
            <a:endCxn id="10" idx="0"/>
          </p:cNvCxnSpPr>
          <p:nvPr/>
        </p:nvCxnSpPr>
        <p:spPr>
          <a:xfrm rot="10800000" flipV="1">
            <a:off x="838200" y="1371600"/>
            <a:ext cx="3048000" cy="304800"/>
          </a:xfrm>
          <a:prstGeom prst="bentConnector2">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448594" y="3733800"/>
            <a:ext cx="5334000" cy="1588"/>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7116023"/>
      </p:ext>
    </p:extLst>
  </p:cSld>
  <p:clrMapOvr>
    <a:masterClrMapping/>
  </p:clrMapOvr>
  <p:transition/>
  <p:timing>
    <p:tnLst>
      <p:par>
        <p:cTn id="1" dur="indefinite" restart="never" nodeType="tmRoot"/>
      </p:par>
    </p:tnLst>
  </p:timing>
</p:sld>
</file>

<file path=ppt/slides/slide16.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Hello Flowchart</a:t>
            </a:r>
            <a:endParaRPr lang="en-US" dirty="0"/>
          </a:p>
        </p:txBody>
      </p:sp>
      <p:sp>
        <p:nvSpPr>
          <p:cNvPr id="5" name="Subtitle 4"/>
          <p:cNvSpPr>
            <a:spLocks noGrp="1"/>
          </p:cNvSpPr>
          <p:nvPr>
            <p:ph type="subTitle" idx="1"/>
          </p:nvPr>
        </p:nvSpPr>
        <p:spPr/>
        <p:txBody>
          <a:bodyPr/>
          <a:lstStyle/>
          <a:p>
            <a:endParaRPr lang="en-US" dirty="0"/>
          </a:p>
        </p:txBody>
      </p:sp>
      <p:sp>
        <p:nvSpPr>
          <p:cNvPr id="6" name="Text Placeholder 5"/>
          <p:cNvSpPr>
            <a:spLocks noGrp="1"/>
          </p:cNvSpPr>
          <p:nvPr>
            <p:ph type="body" sz="quarter" idx="10"/>
          </p:nvPr>
        </p:nvSpPr>
        <p:spPr/>
        <p:txBody>
          <a:bodyPr/>
          <a:lstStyle/>
          <a:p>
            <a:r>
              <a:rPr lang="en-US" dirty="0" smtClean="0"/>
              <a:t>Demo</a:t>
            </a:r>
            <a:endParaRPr lang="en-US" dirty="0"/>
          </a:p>
        </p:txBody>
      </p:sp>
    </p:spTree>
    <p:extLst>
      <p:ext uri="{BB962C8B-B14F-4D97-AF65-F5344CB8AC3E}">
        <p14:creationId xmlns:p14="http://schemas.microsoft.com/office/powerpoint/2010/main" val="28382632"/>
      </p:ext>
    </p:extLst>
  </p:cSld>
  <p:clrMapOvr>
    <a:masterClrMapping/>
  </p:clrMapOvr>
  <p:transition/>
  <p:timing>
    <p:tnLst>
      <p:par>
        <p:cTn id="1" dur="indefinite" restart="never" nodeType="tmRoot"/>
      </p:par>
    </p:tnLst>
  </p:timing>
</p:sld>
</file>

<file path=ppt/slides/slide17.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Workflow Services</a:t>
            </a:r>
            <a:endParaRPr lang="en-US" sz="2700" dirty="0"/>
          </a:p>
        </p:txBody>
      </p:sp>
      <p:sp>
        <p:nvSpPr>
          <p:cNvPr id="4" name="Rounded Rectangle 3"/>
          <p:cNvSpPr/>
          <p:nvPr/>
        </p:nvSpPr>
        <p:spPr>
          <a:xfrm>
            <a:off x="457200" y="2819400"/>
            <a:ext cx="1524000" cy="1219200"/>
          </a:xfrm>
          <a:prstGeom prst="roundRect">
            <a:avLst/>
          </a:prstGeom>
        </p:spPr>
        <p:style>
          <a:lnRef idx="0">
            <a:schemeClr val="accent4"/>
          </a:lnRef>
          <a:fillRef idx="3">
            <a:schemeClr val="accent4"/>
          </a:fillRef>
          <a:effectRef idx="3">
            <a:schemeClr val="accent4"/>
          </a:effectRef>
          <a:fontRef idx="minor">
            <a:schemeClr val="lt1"/>
          </a:fontRef>
        </p:style>
        <p:txBody>
          <a:bodyPr anchor="t"/>
          <a:lstStyle/>
          <a:p>
            <a:pPr algn="ctr" fontAlgn="auto">
              <a:spcBef>
                <a:spcPts val="0"/>
              </a:spcBef>
              <a:spcAft>
                <a:spcPts val="0"/>
              </a:spcAft>
              <a:defRPr/>
            </a:pPr>
            <a:r>
              <a:rPr lang="en-US" sz="2000" dirty="0" smtClean="0"/>
              <a:t>Service</a:t>
            </a:r>
            <a:endParaRPr lang="en-US" dirty="0"/>
          </a:p>
        </p:txBody>
      </p:sp>
      <p:sp>
        <p:nvSpPr>
          <p:cNvPr id="5" name="Rounded Rectangle 4"/>
          <p:cNvSpPr/>
          <p:nvPr/>
        </p:nvSpPr>
        <p:spPr>
          <a:xfrm>
            <a:off x="1524000" y="4724400"/>
            <a:ext cx="1524000" cy="1219200"/>
          </a:xfrm>
          <a:prstGeom prst="roundRect">
            <a:avLst/>
          </a:prstGeom>
        </p:spPr>
        <p:style>
          <a:lnRef idx="0">
            <a:schemeClr val="accent4"/>
          </a:lnRef>
          <a:fillRef idx="3">
            <a:schemeClr val="accent4"/>
          </a:fillRef>
          <a:effectRef idx="3">
            <a:schemeClr val="accent4"/>
          </a:effectRef>
          <a:fontRef idx="minor">
            <a:schemeClr val="lt1"/>
          </a:fontRef>
        </p:style>
        <p:txBody>
          <a:bodyPr anchor="t"/>
          <a:lstStyle/>
          <a:p>
            <a:pPr algn="ctr" fontAlgn="auto">
              <a:spcBef>
                <a:spcPts val="0"/>
              </a:spcBef>
              <a:spcAft>
                <a:spcPts val="0"/>
              </a:spcAft>
              <a:defRPr/>
            </a:pPr>
            <a:r>
              <a:rPr lang="en-US" sz="2000" dirty="0" smtClean="0"/>
              <a:t>Service</a:t>
            </a:r>
            <a:endParaRPr lang="en-US" dirty="0"/>
          </a:p>
        </p:txBody>
      </p:sp>
      <p:sp>
        <p:nvSpPr>
          <p:cNvPr id="6" name="Rounded Rectangle 5"/>
          <p:cNvSpPr/>
          <p:nvPr/>
        </p:nvSpPr>
        <p:spPr>
          <a:xfrm>
            <a:off x="4038600" y="1676400"/>
            <a:ext cx="4495800" cy="4114800"/>
          </a:xfrm>
          <a:prstGeom prst="roundRect">
            <a:avLst/>
          </a:prstGeom>
        </p:spPr>
        <p:style>
          <a:lnRef idx="0">
            <a:schemeClr val="accent4"/>
          </a:lnRef>
          <a:fillRef idx="3">
            <a:schemeClr val="accent4"/>
          </a:fillRef>
          <a:effectRef idx="3">
            <a:schemeClr val="accent4"/>
          </a:effectRef>
          <a:fontRef idx="minor">
            <a:schemeClr val="lt1"/>
          </a:fontRef>
        </p:style>
        <p:txBody>
          <a:bodyPr anchor="t"/>
          <a:lstStyle/>
          <a:p>
            <a:pPr algn="ctr" fontAlgn="auto">
              <a:spcBef>
                <a:spcPts val="0"/>
              </a:spcBef>
              <a:spcAft>
                <a:spcPts val="0"/>
              </a:spcAft>
              <a:defRPr/>
            </a:pPr>
            <a:r>
              <a:rPr lang="en-US" sz="2000" dirty="0" smtClean="0"/>
              <a:t>Service</a:t>
            </a:r>
            <a:endParaRPr lang="en-US" sz="2000" dirty="0"/>
          </a:p>
        </p:txBody>
      </p:sp>
      <p:sp>
        <p:nvSpPr>
          <p:cNvPr id="7" name="Oval 6"/>
          <p:cNvSpPr/>
          <p:nvPr/>
        </p:nvSpPr>
        <p:spPr>
          <a:xfrm>
            <a:off x="4267200" y="2286000"/>
            <a:ext cx="4038600" cy="3276600"/>
          </a:xfrm>
          <a:prstGeom prst="ellipse">
            <a:avLst/>
          </a:prstGeom>
        </p:spPr>
        <p:style>
          <a:lnRef idx="0">
            <a:schemeClr val="accent2"/>
          </a:lnRef>
          <a:fillRef idx="3">
            <a:schemeClr val="accent2"/>
          </a:fillRef>
          <a:effectRef idx="3">
            <a:schemeClr val="accent2"/>
          </a:effectRef>
          <a:fontRef idx="minor">
            <a:schemeClr val="lt1"/>
          </a:fontRef>
        </p:style>
        <p:txBody>
          <a:bodyPr rtlCol="0" anchor="t"/>
          <a:lstStyle/>
          <a:p>
            <a:pPr algn="ctr"/>
            <a:r>
              <a:rPr lang="en-US" sz="2000" dirty="0" smtClean="0"/>
              <a:t>Activity</a:t>
            </a:r>
            <a:endParaRPr lang="en-US" sz="1200" dirty="0" smtClean="0"/>
          </a:p>
          <a:p>
            <a:pPr algn="ctr"/>
            <a:endParaRPr lang="en-US" sz="1200" dirty="0"/>
          </a:p>
        </p:txBody>
      </p:sp>
      <p:sp>
        <p:nvSpPr>
          <p:cNvPr id="8" name="Oval 7"/>
          <p:cNvSpPr/>
          <p:nvPr/>
        </p:nvSpPr>
        <p:spPr>
          <a:xfrm>
            <a:off x="4876800" y="3200400"/>
            <a:ext cx="1447800" cy="990600"/>
          </a:xfrm>
          <a:prstGeom prst="ellipse">
            <a:avLst/>
          </a:prstGeom>
        </p:spPr>
        <p:style>
          <a:lnRef idx="0">
            <a:schemeClr val="accent2"/>
          </a:lnRef>
          <a:fillRef idx="3">
            <a:schemeClr val="accent2"/>
          </a:fillRef>
          <a:effectRef idx="3">
            <a:schemeClr val="accent2"/>
          </a:effectRef>
          <a:fontRef idx="minor">
            <a:schemeClr val="lt1"/>
          </a:fontRef>
        </p:style>
        <p:txBody>
          <a:bodyPr rtlCol="0" anchor="t"/>
          <a:lstStyle/>
          <a:p>
            <a:pPr algn="ctr"/>
            <a:r>
              <a:rPr lang="en-US" sz="2000" dirty="0" smtClean="0"/>
              <a:t>Activity</a:t>
            </a:r>
            <a:endParaRPr lang="en-US" sz="1200" dirty="0" smtClean="0"/>
          </a:p>
          <a:p>
            <a:pPr algn="ctr"/>
            <a:endParaRPr lang="en-US" sz="1200" dirty="0"/>
          </a:p>
        </p:txBody>
      </p:sp>
      <p:sp>
        <p:nvSpPr>
          <p:cNvPr id="9" name="Oval 8"/>
          <p:cNvSpPr/>
          <p:nvPr/>
        </p:nvSpPr>
        <p:spPr>
          <a:xfrm>
            <a:off x="5867400" y="4191000"/>
            <a:ext cx="1447800" cy="990600"/>
          </a:xfrm>
          <a:prstGeom prst="ellipse">
            <a:avLst/>
          </a:prstGeom>
        </p:spPr>
        <p:style>
          <a:lnRef idx="0">
            <a:schemeClr val="accent2"/>
          </a:lnRef>
          <a:fillRef idx="3">
            <a:schemeClr val="accent2"/>
          </a:fillRef>
          <a:effectRef idx="3">
            <a:schemeClr val="accent2"/>
          </a:effectRef>
          <a:fontRef idx="minor">
            <a:schemeClr val="lt1"/>
          </a:fontRef>
        </p:style>
        <p:txBody>
          <a:bodyPr rtlCol="0" anchor="t"/>
          <a:lstStyle/>
          <a:p>
            <a:pPr algn="ctr"/>
            <a:r>
              <a:rPr lang="en-US" sz="2000" dirty="0" smtClean="0"/>
              <a:t>Activity</a:t>
            </a:r>
            <a:endParaRPr lang="en-US" sz="1200" dirty="0" smtClean="0"/>
          </a:p>
          <a:p>
            <a:pPr algn="ctr"/>
            <a:endParaRPr lang="en-US" sz="1200" dirty="0"/>
          </a:p>
        </p:txBody>
      </p:sp>
      <p:sp>
        <p:nvSpPr>
          <p:cNvPr id="10" name="Oval 9"/>
          <p:cNvSpPr/>
          <p:nvPr/>
        </p:nvSpPr>
        <p:spPr>
          <a:xfrm>
            <a:off x="5486400" y="3733800"/>
            <a:ext cx="609600" cy="381000"/>
          </a:xfrm>
          <a:prstGeom prst="ellipse">
            <a:avLst/>
          </a:prstGeom>
        </p:spPr>
        <p:style>
          <a:lnRef idx="0">
            <a:schemeClr val="accent2"/>
          </a:lnRef>
          <a:fillRef idx="3">
            <a:schemeClr val="accent2"/>
          </a:fillRef>
          <a:effectRef idx="3">
            <a:schemeClr val="accent2"/>
          </a:effectRef>
          <a:fontRef idx="minor">
            <a:schemeClr val="lt1"/>
          </a:fontRef>
        </p:style>
        <p:txBody>
          <a:bodyPr rtlCol="0" anchor="t"/>
          <a:lstStyle/>
          <a:p>
            <a:pPr algn="ctr"/>
            <a:endParaRPr lang="en-US" sz="1200" dirty="0"/>
          </a:p>
        </p:txBody>
      </p:sp>
      <p:cxnSp>
        <p:nvCxnSpPr>
          <p:cNvPr id="11" name="Elbow Connector 10"/>
          <p:cNvCxnSpPr>
            <a:stCxn id="8" idx="6"/>
            <a:endCxn id="9" idx="0"/>
          </p:cNvCxnSpPr>
          <p:nvPr/>
        </p:nvCxnSpPr>
        <p:spPr>
          <a:xfrm>
            <a:off x="6324600" y="3695700"/>
            <a:ext cx="266700" cy="495300"/>
          </a:xfrm>
          <a:prstGeom prst="bentConnector2">
            <a:avLst/>
          </a:prstGeom>
          <a:ln>
            <a:solidFill>
              <a:srgbClr val="FFFFFF"/>
            </a:solidFill>
            <a:headEnd/>
            <a:tailEnd type="triangle" w="med" len="med"/>
          </a:ln>
        </p:spPr>
        <p:style>
          <a:lnRef idx="2">
            <a:schemeClr val="dk1"/>
          </a:lnRef>
          <a:fillRef idx="0">
            <a:schemeClr val="dk1"/>
          </a:fillRef>
          <a:effectRef idx="1">
            <a:schemeClr val="dk1"/>
          </a:effectRef>
          <a:fontRef idx="minor">
            <a:schemeClr val="tx1"/>
          </a:fontRef>
        </p:style>
      </p:cxnSp>
      <p:cxnSp>
        <p:nvCxnSpPr>
          <p:cNvPr id="15" name="Straight Arrow Connector 14"/>
          <p:cNvCxnSpPr>
            <a:stCxn id="4" idx="3"/>
          </p:cNvCxnSpPr>
          <p:nvPr/>
        </p:nvCxnSpPr>
        <p:spPr>
          <a:xfrm>
            <a:off x="1981200" y="3429000"/>
            <a:ext cx="228600" cy="1588"/>
          </a:xfrm>
          <a:prstGeom prst="straightConnector1">
            <a:avLst/>
          </a:prstGeom>
          <a:ln>
            <a:solidFill>
              <a:srgbClr val="FFFFFF"/>
            </a:solidFill>
            <a:headEnd type="none" w="med" len="med"/>
            <a:tailEnd type="oval" w="med" len="med"/>
          </a:ln>
        </p:spPr>
        <p:style>
          <a:lnRef idx="2">
            <a:schemeClr val="dk1"/>
          </a:lnRef>
          <a:fillRef idx="0">
            <a:schemeClr val="dk1"/>
          </a:fillRef>
          <a:effectRef idx="1">
            <a:schemeClr val="dk1"/>
          </a:effectRef>
          <a:fontRef idx="minor">
            <a:schemeClr val="tx1"/>
          </a:fontRef>
        </p:style>
      </p:cxnSp>
      <p:cxnSp>
        <p:nvCxnSpPr>
          <p:cNvPr id="18" name="Straight Arrow Connector 17"/>
          <p:cNvCxnSpPr/>
          <p:nvPr/>
        </p:nvCxnSpPr>
        <p:spPr>
          <a:xfrm>
            <a:off x="3048000" y="5334000"/>
            <a:ext cx="228600" cy="1588"/>
          </a:xfrm>
          <a:prstGeom prst="straightConnector1">
            <a:avLst/>
          </a:prstGeom>
          <a:ln>
            <a:solidFill>
              <a:srgbClr val="FFFFFF"/>
            </a:solidFill>
            <a:headEnd type="none" w="med" len="med"/>
            <a:tailEnd type="oval" w="med" len="med"/>
          </a:ln>
        </p:spPr>
        <p:style>
          <a:lnRef idx="2">
            <a:schemeClr val="dk1"/>
          </a:lnRef>
          <a:fillRef idx="0">
            <a:schemeClr val="dk1"/>
          </a:fillRef>
          <a:effectRef idx="1">
            <a:schemeClr val="dk1"/>
          </a:effectRef>
          <a:fontRef idx="minor">
            <a:schemeClr val="tx1"/>
          </a:fontRef>
        </p:style>
      </p:cxnSp>
      <p:cxnSp>
        <p:nvCxnSpPr>
          <p:cNvPr id="19" name="Straight Arrow Connector 18"/>
          <p:cNvCxnSpPr>
            <a:stCxn id="6" idx="1"/>
          </p:cNvCxnSpPr>
          <p:nvPr/>
        </p:nvCxnSpPr>
        <p:spPr>
          <a:xfrm rot="10800000">
            <a:off x="3810000" y="3733800"/>
            <a:ext cx="228600" cy="1588"/>
          </a:xfrm>
          <a:prstGeom prst="straightConnector1">
            <a:avLst/>
          </a:prstGeom>
          <a:ln>
            <a:solidFill>
              <a:srgbClr val="FFFFFF"/>
            </a:solidFill>
            <a:headEnd type="none" w="med" len="med"/>
            <a:tailEnd type="oval" w="med" len="med"/>
          </a:ln>
        </p:spPr>
        <p:style>
          <a:lnRef idx="2">
            <a:schemeClr val="dk1"/>
          </a:lnRef>
          <a:fillRef idx="0">
            <a:schemeClr val="dk1"/>
          </a:fillRef>
          <a:effectRef idx="1">
            <a:schemeClr val="dk1"/>
          </a:effectRef>
          <a:fontRef idx="minor">
            <a:schemeClr val="tx1"/>
          </a:fontRef>
        </p:style>
      </p:cxnSp>
      <p:sp>
        <p:nvSpPr>
          <p:cNvPr id="37" name="Rectangle 36"/>
          <p:cNvSpPr/>
          <p:nvPr/>
        </p:nvSpPr>
        <p:spPr>
          <a:xfrm>
            <a:off x="152400" y="1524000"/>
            <a:ext cx="3962400" cy="707886"/>
          </a:xfrm>
          <a:prstGeom prst="rect">
            <a:avLst/>
          </a:prstGeom>
        </p:spPr>
        <p:txBody>
          <a:bodyPr wrap="square">
            <a:spAutoFit/>
          </a:bodyPr>
          <a:lstStyle/>
          <a:p>
            <a:r>
              <a:rPr lang="en-US" sz="2000" i="1" dirty="0" smtClean="0">
                <a:solidFill>
                  <a:srgbClr val="FFC000"/>
                </a:solidFill>
              </a:rPr>
              <a:t>Services</a:t>
            </a:r>
            <a:r>
              <a:rPr lang="en-US" sz="2000" dirty="0" smtClean="0"/>
              <a:t> provide communication among application nodes</a:t>
            </a:r>
          </a:p>
        </p:txBody>
      </p:sp>
      <p:sp>
        <p:nvSpPr>
          <p:cNvPr id="38" name="Rectangle 37"/>
          <p:cNvSpPr/>
          <p:nvPr/>
        </p:nvSpPr>
        <p:spPr>
          <a:xfrm>
            <a:off x="4419600" y="5867400"/>
            <a:ext cx="4114800" cy="707886"/>
          </a:xfrm>
          <a:prstGeom prst="rect">
            <a:avLst/>
          </a:prstGeom>
        </p:spPr>
        <p:txBody>
          <a:bodyPr wrap="square">
            <a:spAutoFit/>
          </a:bodyPr>
          <a:lstStyle/>
          <a:p>
            <a:r>
              <a:rPr lang="en-US" sz="2000" i="1" dirty="0" smtClean="0">
                <a:solidFill>
                  <a:srgbClr val="FFC000"/>
                </a:solidFill>
              </a:rPr>
              <a:t>Activities</a:t>
            </a:r>
            <a:r>
              <a:rPr lang="en-US" sz="2000" dirty="0" smtClean="0"/>
              <a:t> provide implementation of application nodes</a:t>
            </a:r>
          </a:p>
        </p:txBody>
      </p:sp>
      <p:sp>
        <p:nvSpPr>
          <p:cNvPr id="52" name="Oval 51"/>
          <p:cNvSpPr/>
          <p:nvPr/>
        </p:nvSpPr>
        <p:spPr>
          <a:xfrm>
            <a:off x="762000" y="3276600"/>
            <a:ext cx="914400" cy="685800"/>
          </a:xfrm>
          <a:prstGeom prst="ellipse">
            <a:avLst/>
          </a:prstGeom>
        </p:spPr>
        <p:style>
          <a:lnRef idx="0">
            <a:schemeClr val="accent2"/>
          </a:lnRef>
          <a:fillRef idx="3">
            <a:schemeClr val="accent2"/>
          </a:fillRef>
          <a:effectRef idx="3">
            <a:schemeClr val="accent2"/>
          </a:effectRef>
          <a:fontRef idx="minor">
            <a:schemeClr val="lt1"/>
          </a:fontRef>
        </p:style>
        <p:txBody>
          <a:bodyPr rtlCol="0" anchor="t"/>
          <a:lstStyle/>
          <a:p>
            <a:pPr algn="ctr"/>
            <a:endParaRPr lang="en-US" sz="1200" dirty="0" smtClean="0"/>
          </a:p>
          <a:p>
            <a:pPr algn="ctr"/>
            <a:endParaRPr lang="en-US" sz="1200" dirty="0"/>
          </a:p>
        </p:txBody>
      </p:sp>
      <p:sp>
        <p:nvSpPr>
          <p:cNvPr id="53" name="Oval 52"/>
          <p:cNvSpPr/>
          <p:nvPr/>
        </p:nvSpPr>
        <p:spPr>
          <a:xfrm>
            <a:off x="1066800" y="3581400"/>
            <a:ext cx="457200" cy="304800"/>
          </a:xfrm>
          <a:prstGeom prst="ellipse">
            <a:avLst/>
          </a:prstGeom>
        </p:spPr>
        <p:style>
          <a:lnRef idx="0">
            <a:schemeClr val="accent2"/>
          </a:lnRef>
          <a:fillRef idx="3">
            <a:schemeClr val="accent2"/>
          </a:fillRef>
          <a:effectRef idx="3">
            <a:schemeClr val="accent2"/>
          </a:effectRef>
          <a:fontRef idx="minor">
            <a:schemeClr val="lt1"/>
          </a:fontRef>
        </p:style>
        <p:txBody>
          <a:bodyPr rtlCol="0" anchor="t"/>
          <a:lstStyle/>
          <a:p>
            <a:pPr algn="ctr"/>
            <a:endParaRPr lang="en-US" sz="1200" dirty="0" smtClean="0"/>
          </a:p>
          <a:p>
            <a:pPr algn="ctr"/>
            <a:endParaRPr lang="en-US" sz="1200" dirty="0"/>
          </a:p>
        </p:txBody>
      </p:sp>
      <p:sp>
        <p:nvSpPr>
          <p:cNvPr id="54" name="Oval 53"/>
          <p:cNvSpPr/>
          <p:nvPr/>
        </p:nvSpPr>
        <p:spPr>
          <a:xfrm>
            <a:off x="1828800" y="5181600"/>
            <a:ext cx="914400" cy="685800"/>
          </a:xfrm>
          <a:prstGeom prst="ellipse">
            <a:avLst/>
          </a:prstGeom>
        </p:spPr>
        <p:style>
          <a:lnRef idx="0">
            <a:schemeClr val="accent2"/>
          </a:lnRef>
          <a:fillRef idx="3">
            <a:schemeClr val="accent2"/>
          </a:fillRef>
          <a:effectRef idx="3">
            <a:schemeClr val="accent2"/>
          </a:effectRef>
          <a:fontRef idx="minor">
            <a:schemeClr val="lt1"/>
          </a:fontRef>
        </p:style>
        <p:txBody>
          <a:bodyPr rtlCol="0" anchor="t"/>
          <a:lstStyle/>
          <a:p>
            <a:pPr algn="ctr"/>
            <a:endParaRPr lang="en-US" sz="1200" dirty="0" smtClean="0"/>
          </a:p>
          <a:p>
            <a:pPr algn="ctr"/>
            <a:endParaRPr lang="en-US" sz="1200" dirty="0"/>
          </a:p>
        </p:txBody>
      </p:sp>
      <p:sp>
        <p:nvSpPr>
          <p:cNvPr id="55" name="Oval 54"/>
          <p:cNvSpPr/>
          <p:nvPr/>
        </p:nvSpPr>
        <p:spPr>
          <a:xfrm>
            <a:off x="2133600" y="5486400"/>
            <a:ext cx="457200" cy="304800"/>
          </a:xfrm>
          <a:prstGeom prst="ellipse">
            <a:avLst/>
          </a:prstGeom>
        </p:spPr>
        <p:style>
          <a:lnRef idx="0">
            <a:schemeClr val="accent2"/>
          </a:lnRef>
          <a:fillRef idx="3">
            <a:schemeClr val="accent2"/>
          </a:fillRef>
          <a:effectRef idx="3">
            <a:schemeClr val="accent2"/>
          </a:effectRef>
          <a:fontRef idx="minor">
            <a:schemeClr val="lt1"/>
          </a:fontRef>
        </p:style>
        <p:txBody>
          <a:bodyPr rtlCol="0" anchor="t"/>
          <a:lstStyle/>
          <a:p>
            <a:pPr algn="ctr"/>
            <a:endParaRPr lang="en-US" sz="1200" dirty="0" smtClean="0"/>
          </a:p>
          <a:p>
            <a:pPr algn="ctr"/>
            <a:endParaRPr lang="en-US" sz="1200" dirty="0"/>
          </a:p>
        </p:txBody>
      </p:sp>
    </p:spTree>
    <p:extLst>
      <p:ext uri="{BB962C8B-B14F-4D97-AF65-F5344CB8AC3E}">
        <p14:creationId xmlns:p14="http://schemas.microsoft.com/office/powerpoint/2010/main" val="2715087597"/>
      </p:ext>
    </p:extLst>
  </p:cSld>
  <p:clrMapOvr>
    <a:masterClrMapping/>
  </p:clrMapOvr>
  <p:transition/>
  <p:timing>
    <p:tnLst>
      <p:par>
        <p:cTn id="1" dur="indefinite" restart="never" nodeType="tmRoot"/>
      </p:par>
    </p:tnLst>
  </p:timing>
</p:sld>
</file>

<file path=ppt/slides/slide18.xml><?xml version="1.0" encoding="utf-8"?>
<p:sld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ojacobs\Pictures\Icons - Illustrations\_ XML ICONS\Servers computer XML Web Servic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14800" y="3287712"/>
            <a:ext cx="599809" cy="920397"/>
          </a:xfrm>
          <a:prstGeom prst="rect">
            <a:avLst/>
          </a:prstGeom>
          <a:extLst>
            <a:ext uri="{909E8E84-426E-40DD-AFC4-6F175D3DCCD1}">
              <a14:hiddenFill xmlns:a14="http://schemas.microsoft.com/office/drawing/2010/main">
                <a:solidFill>
                  <a:srgbClr val="FFFFFF"/>
                </a:solidFill>
              </a14:hiddenFill>
            </a:ext>
          </a:extLst>
        </p:spPr>
      </p:pic>
      <p:pic>
        <p:nvPicPr>
          <p:cNvPr id="6" name="Picture 2" descr="C:\Users\rojacobs\Pictures\Icons - Illustrations\_ XML ICONS\Servers computer XML Web Servic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2600" y="2373312"/>
            <a:ext cx="599809" cy="920397"/>
          </a:xfrm>
          <a:prstGeom prst="rect">
            <a:avLst/>
          </a:prstGeom>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371600" y="2144712"/>
            <a:ext cx="1070293" cy="369332"/>
          </a:xfrm>
          <a:prstGeom prst="rect">
            <a:avLst/>
          </a:prstGeom>
          <a:noFill/>
        </p:spPr>
        <p:txBody>
          <a:bodyPr wrap="none" rtlCol="0">
            <a:spAutoFit/>
          </a:bodyPr>
          <a:lstStyle/>
          <a:p>
            <a:r>
              <a:rPr lang="en-US" dirty="0" smtClean="0"/>
              <a:t>Applicant</a:t>
            </a:r>
            <a:endParaRPr lang="en-US" dirty="0"/>
          </a:p>
        </p:txBody>
      </p:sp>
      <p:sp>
        <p:nvSpPr>
          <p:cNvPr id="5" name="TextBox 4"/>
          <p:cNvSpPr txBox="1"/>
          <p:nvPr/>
        </p:nvSpPr>
        <p:spPr>
          <a:xfrm>
            <a:off x="3677407" y="2678112"/>
            <a:ext cx="1123193" cy="646331"/>
          </a:xfrm>
          <a:prstGeom prst="rect">
            <a:avLst/>
          </a:prstGeom>
          <a:noFill/>
        </p:spPr>
        <p:txBody>
          <a:bodyPr wrap="none" rtlCol="0">
            <a:spAutoFit/>
          </a:bodyPr>
          <a:lstStyle/>
          <a:p>
            <a:r>
              <a:rPr lang="en-US" dirty="0" smtClean="0"/>
              <a:t>Applicant </a:t>
            </a:r>
          </a:p>
          <a:p>
            <a:r>
              <a:rPr lang="en-US" dirty="0" smtClean="0"/>
              <a:t>Service</a:t>
            </a:r>
            <a:endParaRPr lang="en-US" dirty="0"/>
          </a:p>
        </p:txBody>
      </p:sp>
      <p:sp>
        <p:nvSpPr>
          <p:cNvPr id="10" name="TextBox 9"/>
          <p:cNvSpPr txBox="1"/>
          <p:nvPr/>
        </p:nvSpPr>
        <p:spPr>
          <a:xfrm>
            <a:off x="5410200" y="1763712"/>
            <a:ext cx="1114985" cy="646331"/>
          </a:xfrm>
          <a:prstGeom prst="rect">
            <a:avLst/>
          </a:prstGeom>
          <a:noFill/>
        </p:spPr>
        <p:txBody>
          <a:bodyPr wrap="none" rtlCol="0">
            <a:spAutoFit/>
          </a:bodyPr>
          <a:lstStyle/>
          <a:p>
            <a:r>
              <a:rPr lang="en-US" dirty="0" smtClean="0"/>
              <a:t>Education</a:t>
            </a:r>
          </a:p>
          <a:p>
            <a:r>
              <a:rPr lang="en-US" dirty="0" smtClean="0"/>
              <a:t>Service</a:t>
            </a:r>
            <a:endParaRPr lang="en-US" dirty="0"/>
          </a:p>
        </p:txBody>
      </p:sp>
      <p:cxnSp>
        <p:nvCxnSpPr>
          <p:cNvPr id="9" name=" 8"/>
          <p:cNvCxnSpPr>
            <a:stCxn id="1030" idx="3"/>
            <a:endCxn id="1026" idx="1"/>
          </p:cNvCxnSpPr>
          <p:nvPr/>
        </p:nvCxnSpPr>
        <p:spPr>
          <a:xfrm>
            <a:off x="2743200" y="3111866"/>
            <a:ext cx="1371600" cy="636045"/>
          </a:xfrm>
          <a:prstGeom prst="curvedConnector3">
            <a:avLst>
              <a:gd name="adj1" fmla="val 50000"/>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14" name=" 13"/>
          <p:cNvCxnSpPr>
            <a:stCxn id="1026" idx="3"/>
            <a:endCxn id="6" idx="2"/>
          </p:cNvCxnSpPr>
          <p:nvPr/>
        </p:nvCxnSpPr>
        <p:spPr>
          <a:xfrm flipV="1">
            <a:off x="4714609" y="3293709"/>
            <a:ext cx="1147896" cy="454202"/>
          </a:xfrm>
          <a:prstGeom prst="curvedConnector2">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21" name=" 8"/>
          <p:cNvCxnSpPr>
            <a:stCxn id="1026" idx="2"/>
            <a:endCxn id="1030" idx="2"/>
          </p:cNvCxnSpPr>
          <p:nvPr/>
        </p:nvCxnSpPr>
        <p:spPr>
          <a:xfrm rot="5400000" flipH="1">
            <a:off x="3019108" y="2812513"/>
            <a:ext cx="662489" cy="2128705"/>
          </a:xfrm>
          <a:prstGeom prst="curvedConnector3">
            <a:avLst>
              <a:gd name="adj1" fmla="val -34506"/>
            </a:avLst>
          </a:prstGeom>
          <a:ln w="63500">
            <a:tailEnd type="triangle"/>
          </a:ln>
        </p:spPr>
        <p:style>
          <a:lnRef idx="1">
            <a:schemeClr val="accent1"/>
          </a:lnRef>
          <a:fillRef idx="0">
            <a:schemeClr val="accent1"/>
          </a:fillRef>
          <a:effectRef idx="0">
            <a:schemeClr val="accent1"/>
          </a:effectRef>
          <a:fontRef idx="minor">
            <a:schemeClr val="tx1"/>
          </a:fontRef>
        </p:style>
      </p:cxnSp>
      <p:pic>
        <p:nvPicPr>
          <p:cNvPr id="12" name="Picture 3" descr="\\rojacobs-tpad\c$\Users\rojacobs\Pictures\Icons - Illustrations\_ XML ICONS\user casual man people pers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0600" y="2525712"/>
            <a:ext cx="685800" cy="940623"/>
          </a:xfrm>
          <a:prstGeom prst="rect">
            <a:avLst/>
          </a:prstGeom>
          <a:extLst>
            <a:ext uri="{909E8E84-426E-40DD-AFC4-6F175D3DCCD1}">
              <a14:hiddenFill xmlns:a14="http://schemas.microsoft.com/office/drawing/2010/main">
                <a:solidFill>
                  <a:srgbClr val="FFFFFF"/>
                </a:solidFill>
              </a14:hiddenFill>
            </a:ext>
            <a:ext uri="{53640926-AAD7-44D8-BBD7-CCE9431645EC}">
              <a14:shadowObscured xmlns:a14="http://schemas.microsoft.com/office/drawing/2010/main" val="1"/>
            </a:ext>
          </a:extLst>
        </p:spPr>
      </p:pic>
      <p:pic>
        <p:nvPicPr>
          <p:cNvPr id="1028" name="Picture 4" descr="\\rojacobs-tpad\c$\Users\rojacobs\Pictures\Icons - Illustrations\_ XML ICONS\user business user woman people person.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34200" y="4887912"/>
            <a:ext cx="724821" cy="979488"/>
          </a:xfrm>
          <a:prstGeom prst="rect">
            <a:avLst/>
          </a:prstGeom>
          <a:extLst>
            <a:ext uri="{909E8E84-426E-40DD-AFC4-6F175D3DCCD1}">
              <a14:hiddenFill xmlns:a14="http://schemas.microsoft.com/office/drawing/2010/main">
                <a:solidFill>
                  <a:srgbClr val="FFFFFF"/>
                </a:solidFill>
              </a14:hiddenFill>
            </a:ext>
            <a:ext uri="{53640926-AAD7-44D8-BBD7-CCE9431645EC}">
              <a14:shadowObscured xmlns:a14="http://schemas.microsoft.com/office/drawing/2010/main" val="1"/>
            </a:ext>
          </a:extLst>
        </p:spPr>
      </p:pic>
      <p:pic>
        <p:nvPicPr>
          <p:cNvPr id="1029" name="Picture 5" descr="\\rojacobs-tpad\c$\Users\rojacobs\Pictures\Icons - Illustrations\_ XML ICONS\PC with flat panel.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5791200" y="4659312"/>
            <a:ext cx="1066800" cy="1071979"/>
          </a:xfrm>
          <a:prstGeom prst="rect">
            <a:avLst/>
          </a:prstGeom>
          <a:extLst>
            <a:ext uri="{909E8E84-426E-40DD-AFC4-6F175D3DCCD1}">
              <a14:hiddenFill xmlns:a14="http://schemas.microsoft.com/office/drawing/2010/main">
                <a:solidFill>
                  <a:srgbClr val="FFFFFF"/>
                </a:solidFill>
              </a14:hiddenFill>
            </a:ext>
            <a:ext uri="{53640926-AAD7-44D8-BBD7-CCE9431645EC}">
              <a14:shadowObscured xmlns:a14="http://schemas.microsoft.com/office/drawing/2010/main" val="1"/>
            </a:ext>
          </a:extLst>
        </p:spPr>
      </p:pic>
      <p:pic>
        <p:nvPicPr>
          <p:cNvPr id="1030" name="Picture 6" descr="\\rojacobs-tpad\c$\Users\rojacobs\Pictures\Icons - Illustrations\_ XML ICONS\laptop notebook portable Computer.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28800" y="2678112"/>
            <a:ext cx="914400" cy="867508"/>
          </a:xfrm>
          <a:prstGeom prst="rect">
            <a:avLst/>
          </a:prstGeom>
          <a:extLst>
            <a:ext uri="{909E8E84-426E-40DD-AFC4-6F175D3DCCD1}">
              <a14:hiddenFill xmlns:a14="http://schemas.microsoft.com/office/drawing/2010/main">
                <a:solidFill>
                  <a:srgbClr val="FFFFFF"/>
                </a:solidFill>
              </a14:hiddenFill>
            </a:ext>
            <a:ext uri="{53640926-AAD7-44D8-BBD7-CCE9431645EC}">
              <a14:shadowObscured xmlns:a14="http://schemas.microsoft.com/office/drawing/2010/main" val="1"/>
            </a:ext>
          </a:extLst>
        </p:spPr>
      </p:pic>
      <p:sp>
        <p:nvSpPr>
          <p:cNvPr id="25" name="TextBox 24"/>
          <p:cNvSpPr txBox="1"/>
          <p:nvPr/>
        </p:nvSpPr>
        <p:spPr>
          <a:xfrm>
            <a:off x="6781800" y="4506912"/>
            <a:ext cx="1049903" cy="369332"/>
          </a:xfrm>
          <a:prstGeom prst="rect">
            <a:avLst/>
          </a:prstGeom>
          <a:noFill/>
        </p:spPr>
        <p:txBody>
          <a:bodyPr wrap="none" rtlCol="0">
            <a:spAutoFit/>
          </a:bodyPr>
          <a:lstStyle/>
          <a:p>
            <a:r>
              <a:rPr lang="en-US" dirty="0" smtClean="0"/>
              <a:t>Reviewer</a:t>
            </a:r>
            <a:endParaRPr lang="en-US" dirty="0"/>
          </a:p>
        </p:txBody>
      </p:sp>
      <p:cxnSp>
        <p:nvCxnSpPr>
          <p:cNvPr id="27" name=" 8"/>
          <p:cNvCxnSpPr>
            <a:stCxn id="1026" idx="3"/>
            <a:endCxn id="1029" idx="0"/>
          </p:cNvCxnSpPr>
          <p:nvPr/>
        </p:nvCxnSpPr>
        <p:spPr>
          <a:xfrm>
            <a:off x="4714609" y="3747911"/>
            <a:ext cx="1609991" cy="911401"/>
          </a:xfrm>
          <a:prstGeom prst="curvedConnector2">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32" name=" 8"/>
          <p:cNvCxnSpPr>
            <a:stCxn id="1029" idx="3"/>
            <a:endCxn id="1026" idx="2"/>
          </p:cNvCxnSpPr>
          <p:nvPr/>
        </p:nvCxnSpPr>
        <p:spPr>
          <a:xfrm rot="10800000">
            <a:off x="4414706" y="4208110"/>
            <a:ext cx="1376495" cy="987193"/>
          </a:xfrm>
          <a:prstGeom prst="curvedConnector2">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2743200" y="2678112"/>
            <a:ext cx="381000" cy="3810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1</a:t>
            </a:r>
            <a:endParaRPr lang="en-US" dirty="0"/>
          </a:p>
        </p:txBody>
      </p:sp>
      <p:sp>
        <p:nvSpPr>
          <p:cNvPr id="36" name="Oval 35"/>
          <p:cNvSpPr/>
          <p:nvPr/>
        </p:nvSpPr>
        <p:spPr>
          <a:xfrm>
            <a:off x="4953000" y="3211512"/>
            <a:ext cx="381000" cy="3810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2</a:t>
            </a:r>
            <a:endParaRPr lang="en-US" dirty="0"/>
          </a:p>
        </p:txBody>
      </p:sp>
      <p:sp>
        <p:nvSpPr>
          <p:cNvPr id="37" name="Oval 36"/>
          <p:cNvSpPr/>
          <p:nvPr/>
        </p:nvSpPr>
        <p:spPr>
          <a:xfrm>
            <a:off x="5410200" y="3973512"/>
            <a:ext cx="381000" cy="3810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3</a:t>
            </a:r>
          </a:p>
        </p:txBody>
      </p:sp>
      <p:sp>
        <p:nvSpPr>
          <p:cNvPr id="38" name="Oval 37"/>
          <p:cNvSpPr/>
          <p:nvPr/>
        </p:nvSpPr>
        <p:spPr>
          <a:xfrm>
            <a:off x="4953000" y="4583112"/>
            <a:ext cx="381000" cy="3810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4</a:t>
            </a:r>
            <a:endParaRPr lang="en-US" dirty="0"/>
          </a:p>
        </p:txBody>
      </p:sp>
      <p:sp>
        <p:nvSpPr>
          <p:cNvPr id="39" name="Oval 38"/>
          <p:cNvSpPr/>
          <p:nvPr/>
        </p:nvSpPr>
        <p:spPr>
          <a:xfrm>
            <a:off x="2971800" y="3973512"/>
            <a:ext cx="381000" cy="3810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5</a:t>
            </a:r>
            <a:endParaRPr lang="en-US" dirty="0"/>
          </a:p>
        </p:txBody>
      </p:sp>
      <p:pic>
        <p:nvPicPr>
          <p:cNvPr id="1031" name="Picture 7" descr="\\rojacobs-tpad\c$\Users\rojacobs\Pictures\Icons - Illustrations\_ XML ICONS\Database blue.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24600" y="2830512"/>
            <a:ext cx="381000" cy="459048"/>
          </a:xfrm>
          <a:prstGeom prst="rect">
            <a:avLst/>
          </a:prstGeom>
          <a:extLst>
            <a:ext uri="{909E8E84-426E-40DD-AFC4-6F175D3DCCD1}">
              <a14:hiddenFill xmlns:a14="http://schemas.microsoft.com/office/drawing/2010/main">
                <a:solidFill>
                  <a:srgbClr val="FFFFFF"/>
                </a:solidFill>
              </a14:hiddenFill>
            </a:ext>
            <a:ext uri="{53640926-AAD7-44D8-BBD7-CCE9431645EC}">
              <a14:shadowObscured xmlns:a14="http://schemas.microsoft.com/office/drawing/2010/main" val="1"/>
            </a:ext>
          </a:extLst>
        </p:spPr>
      </p:pic>
      <p:pic>
        <p:nvPicPr>
          <p:cNvPr id="1032" name="Picture 8" descr="\\rojacobs-tpad\c$\Users\rojacobs\Pictures\Icons - Illustrations\_ XML ICONS\database green.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324600" y="3363912"/>
            <a:ext cx="401646" cy="481013"/>
          </a:xfrm>
          <a:prstGeom prst="rect">
            <a:avLst/>
          </a:prstGeom>
          <a:extLst>
            <a:ext uri="{909E8E84-426E-40DD-AFC4-6F175D3DCCD1}">
              <a14:hiddenFill xmlns:a14="http://schemas.microsoft.com/office/drawing/2010/main">
                <a:solidFill>
                  <a:srgbClr val="FFFFFF"/>
                </a:solidFill>
              </a14:hiddenFill>
            </a:ext>
            <a:ext uri="{53640926-AAD7-44D8-BBD7-CCE9431645EC}">
              <a14:shadowObscured xmlns:a14="http://schemas.microsoft.com/office/drawing/2010/main" val="1"/>
            </a:ext>
          </a:extLst>
        </p:spPr>
      </p:pic>
      <p:sp>
        <p:nvSpPr>
          <p:cNvPr id="42" name="TextBox 41"/>
          <p:cNvSpPr txBox="1"/>
          <p:nvPr/>
        </p:nvSpPr>
        <p:spPr>
          <a:xfrm>
            <a:off x="6705600" y="2830512"/>
            <a:ext cx="942759" cy="369332"/>
          </a:xfrm>
          <a:prstGeom prst="rect">
            <a:avLst/>
          </a:prstGeom>
          <a:noFill/>
        </p:spPr>
        <p:txBody>
          <a:bodyPr wrap="none" rtlCol="0">
            <a:spAutoFit/>
          </a:bodyPr>
          <a:lstStyle/>
          <a:p>
            <a:r>
              <a:rPr lang="en-US" dirty="0" smtClean="0"/>
              <a:t>HR Data</a:t>
            </a:r>
            <a:endParaRPr lang="en-US" dirty="0"/>
          </a:p>
        </p:txBody>
      </p:sp>
      <p:sp>
        <p:nvSpPr>
          <p:cNvPr id="43" name="TextBox 42"/>
          <p:cNvSpPr txBox="1"/>
          <p:nvPr/>
        </p:nvSpPr>
        <p:spPr>
          <a:xfrm>
            <a:off x="6705600" y="3440112"/>
            <a:ext cx="1245021" cy="369332"/>
          </a:xfrm>
          <a:prstGeom prst="rect">
            <a:avLst/>
          </a:prstGeom>
          <a:noFill/>
        </p:spPr>
        <p:txBody>
          <a:bodyPr wrap="none" rtlCol="0">
            <a:spAutoFit/>
          </a:bodyPr>
          <a:lstStyle/>
          <a:p>
            <a:r>
              <a:rPr lang="en-US" dirty="0" smtClean="0"/>
              <a:t>Persistence</a:t>
            </a:r>
            <a:endParaRPr lang="en-US" dirty="0"/>
          </a:p>
        </p:txBody>
      </p:sp>
      <p:sp>
        <p:nvSpPr>
          <p:cNvPr id="2" name="Title 1"/>
          <p:cNvSpPr>
            <a:spLocks noGrp="1"/>
          </p:cNvSpPr>
          <p:nvPr>
            <p:ph type="title"/>
          </p:nvPr>
        </p:nvSpPr>
        <p:spPr/>
        <p:txBody>
          <a:bodyPr/>
          <a:lstStyle/>
          <a:p>
            <a:r>
              <a:rPr lang="en-US" dirty="0" smtClean="0"/>
              <a:t>HR Application Process</a:t>
            </a:r>
            <a:endParaRPr lang="en-US" dirty="0"/>
          </a:p>
        </p:txBody>
      </p:sp>
    </p:spTree>
    <p:custDataLst>
      <p:tags r:id="rId1"/>
    </p:custDataLst>
    <p:extLst>
      <p:ext uri="{BB962C8B-B14F-4D97-AF65-F5344CB8AC3E}">
        <p14:creationId xmlns:p14="http://schemas.microsoft.com/office/powerpoint/2010/main" val="4136875682"/>
      </p:ext>
    </p:extLst>
  </p:cSld>
  <p:clrMapOvr>
    <a:masterClrMapping/>
  </p:clrMapOvr>
  <mc:AlternateContent xmlns:mc="http://schemas.openxmlformats.org/markup-compatibility/2006" xmlns:p14="http://schemas.microsoft.com/office/powerpoint/2010/main">
    <mc:Choice Requires="p14">
      <p:transition spd="slow" p14:dur="2000" advTm="65808"/>
    </mc:Choice>
    <mc:Fallback>
      <p:transition xmlns:p14="http://schemas.microsoft.com/office/powerpoint/2010/main" spd="slow" advTm="6580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500"/>
                                        <p:tgtEl>
                                          <p:spTgt spid="102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0" presetClass="entr" presetSubtype="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500"/>
                                        <p:tgtEl>
                                          <p:spTgt spid="3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nodeType="withEffect">
                                  <p:stCondLst>
                                    <p:cond delay="0"/>
                                  </p:stCondLst>
                                  <p:childTnLst>
                                    <p:set>
                                      <p:cBhvr>
                                        <p:cTn id="32" dur="1" fill="hold">
                                          <p:stCondLst>
                                            <p:cond delay="0"/>
                                          </p:stCondLst>
                                        </p:cTn>
                                        <p:tgtEl>
                                          <p:spTgt spid="1031"/>
                                        </p:tgtEl>
                                        <p:attrNameLst>
                                          <p:attrName>style.visibility</p:attrName>
                                        </p:attrNameLst>
                                      </p:cBhvr>
                                      <p:to>
                                        <p:strVal val="visible"/>
                                      </p:to>
                                    </p:set>
                                    <p:animEffect transition="in" filter="fade">
                                      <p:cBhvr>
                                        <p:cTn id="33" dur="500"/>
                                        <p:tgtEl>
                                          <p:spTgt spid="103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fade">
                                      <p:cBhvr>
                                        <p:cTn id="36" dur="500"/>
                                        <p:tgtEl>
                                          <p:spTgt spid="4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500"/>
                                        <p:tgtEl>
                                          <p:spTgt spid="43"/>
                                        </p:tgtEl>
                                      </p:cBhvr>
                                    </p:animEffect>
                                  </p:childTnLst>
                                </p:cTn>
                              </p:par>
                              <p:par>
                                <p:cTn id="40" presetID="10" presetClass="entr" presetSubtype="0" fill="hold" nodeType="withEffect">
                                  <p:stCondLst>
                                    <p:cond delay="0"/>
                                  </p:stCondLst>
                                  <p:childTnLst>
                                    <p:set>
                                      <p:cBhvr>
                                        <p:cTn id="41" dur="1" fill="hold">
                                          <p:stCondLst>
                                            <p:cond delay="0"/>
                                          </p:stCondLst>
                                        </p:cTn>
                                        <p:tgtEl>
                                          <p:spTgt spid="1032"/>
                                        </p:tgtEl>
                                        <p:attrNameLst>
                                          <p:attrName>style.visibility</p:attrName>
                                        </p:attrNameLst>
                                      </p:cBhvr>
                                      <p:to>
                                        <p:strVal val="visible"/>
                                      </p:to>
                                    </p:set>
                                    <p:animEffect transition="in" filter="fade">
                                      <p:cBhvr>
                                        <p:cTn id="42" dur="500"/>
                                        <p:tgtEl>
                                          <p:spTgt spid="103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500"/>
                                        <p:tgtEl>
                                          <p:spTgt spid="27"/>
                                        </p:tgtEl>
                                      </p:cBhvr>
                                    </p:animEffect>
                                  </p:childTnLst>
                                </p:cTn>
                              </p:par>
                              <p:par>
                                <p:cTn id="48" presetID="10" presetClass="entr" presetSubtype="0" fill="hold" nodeType="withEffect">
                                  <p:stCondLst>
                                    <p:cond delay="0"/>
                                  </p:stCondLst>
                                  <p:childTnLst>
                                    <p:set>
                                      <p:cBhvr>
                                        <p:cTn id="49" dur="1" fill="hold">
                                          <p:stCondLst>
                                            <p:cond delay="0"/>
                                          </p:stCondLst>
                                        </p:cTn>
                                        <p:tgtEl>
                                          <p:spTgt spid="1028"/>
                                        </p:tgtEl>
                                        <p:attrNameLst>
                                          <p:attrName>style.visibility</p:attrName>
                                        </p:attrNameLst>
                                      </p:cBhvr>
                                      <p:to>
                                        <p:strVal val="visible"/>
                                      </p:to>
                                    </p:set>
                                    <p:animEffect transition="in" filter="fade">
                                      <p:cBhvr>
                                        <p:cTn id="50" dur="500"/>
                                        <p:tgtEl>
                                          <p:spTgt spid="1028"/>
                                        </p:tgtEl>
                                      </p:cBhvr>
                                    </p:animEffect>
                                  </p:childTnLst>
                                </p:cTn>
                              </p:par>
                              <p:par>
                                <p:cTn id="51" presetID="10" presetClass="entr" presetSubtype="0" fill="hold" nodeType="withEffect">
                                  <p:stCondLst>
                                    <p:cond delay="0"/>
                                  </p:stCondLst>
                                  <p:childTnLst>
                                    <p:set>
                                      <p:cBhvr>
                                        <p:cTn id="52" dur="1" fill="hold">
                                          <p:stCondLst>
                                            <p:cond delay="0"/>
                                          </p:stCondLst>
                                        </p:cTn>
                                        <p:tgtEl>
                                          <p:spTgt spid="1029"/>
                                        </p:tgtEl>
                                        <p:attrNameLst>
                                          <p:attrName>style.visibility</p:attrName>
                                        </p:attrNameLst>
                                      </p:cBhvr>
                                      <p:to>
                                        <p:strVal val="visible"/>
                                      </p:to>
                                    </p:set>
                                    <p:animEffect transition="in" filter="fade">
                                      <p:cBhvr>
                                        <p:cTn id="53" dur="500"/>
                                        <p:tgtEl>
                                          <p:spTgt spid="1029"/>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500"/>
                                        <p:tgtEl>
                                          <p:spTgt spid="2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500"/>
                                        <p:tgtEl>
                                          <p:spTgt spid="37"/>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fade">
                                      <p:cBhvr>
                                        <p:cTn id="64" dur="500"/>
                                        <p:tgtEl>
                                          <p:spTgt spid="32"/>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fade">
                                      <p:cBhvr>
                                        <p:cTn id="67" dur="500"/>
                                        <p:tgtEl>
                                          <p:spTgt spid="38"/>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fade">
                                      <p:cBhvr>
                                        <p:cTn id="72" dur="500"/>
                                        <p:tgtEl>
                                          <p:spTgt spid="21"/>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9"/>
                                        </p:tgtEl>
                                        <p:attrNameLst>
                                          <p:attrName>style.visibility</p:attrName>
                                        </p:attrNameLst>
                                      </p:cBhvr>
                                      <p:to>
                                        <p:strVal val="visible"/>
                                      </p:to>
                                    </p:set>
                                    <p:animEffect transition="in" filter="fade">
                                      <p:cBhvr>
                                        <p:cTn id="7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25" grpId="0"/>
      <p:bldP spid="24" grpId="0" animBg="1"/>
      <p:bldP spid="36" grpId="0" animBg="1"/>
      <p:bldP spid="37" grpId="0" animBg="1"/>
      <p:bldP spid="38" grpId="0" animBg="1"/>
      <p:bldP spid="39" grpId="0" animBg="1"/>
      <p:bldP spid="42" grpId="0"/>
      <p:bldP spid="43" grpId="0"/>
    </p:bldLst>
  </p:timing>
</p:sld>
</file>

<file path=ppt/slides/slide19.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Workflow Services</a:t>
            </a:r>
            <a:endParaRPr lang="en-US" dirty="0"/>
          </a:p>
        </p:txBody>
      </p:sp>
      <p:sp>
        <p:nvSpPr>
          <p:cNvPr id="5" name="Subtitle 4"/>
          <p:cNvSpPr>
            <a:spLocks noGrp="1"/>
          </p:cNvSpPr>
          <p:nvPr>
            <p:ph type="subTitle" idx="1"/>
          </p:nvPr>
        </p:nvSpPr>
        <p:spPr/>
        <p:txBody>
          <a:bodyPr/>
          <a:lstStyle/>
          <a:p>
            <a:endParaRPr lang="en-US" dirty="0"/>
          </a:p>
        </p:txBody>
      </p:sp>
      <p:sp>
        <p:nvSpPr>
          <p:cNvPr id="6" name="Text Placeholder 5"/>
          <p:cNvSpPr>
            <a:spLocks noGrp="1"/>
          </p:cNvSpPr>
          <p:nvPr>
            <p:ph type="body" sz="quarter" idx="10"/>
          </p:nvPr>
        </p:nvSpPr>
        <p:spPr/>
        <p:txBody>
          <a:bodyPr/>
          <a:lstStyle/>
          <a:p>
            <a:r>
              <a:rPr lang="en-US" dirty="0" smtClean="0"/>
              <a:t>Demo</a:t>
            </a:r>
            <a:endParaRPr lang="en-US" dirty="0"/>
          </a:p>
        </p:txBody>
      </p:sp>
    </p:spTree>
    <p:extLst>
      <p:ext uri="{BB962C8B-B14F-4D97-AF65-F5344CB8AC3E}">
        <p14:creationId xmlns:p14="http://schemas.microsoft.com/office/powerpoint/2010/main" val="1800456651"/>
      </p:ext>
    </p:extLst>
  </p:cSld>
  <p:clrMapOvr>
    <a:masterClrMapping/>
  </p:clrMapOvr>
  <p:transition/>
  <p:timing>
    <p:tnLst>
      <p:par>
        <p:cTn id="1" dur="indefinite" restart="never" nodeType="tmRoot"/>
      </p:par>
    </p:tnLst>
  </p:timing>
</p:sld>
</file>

<file path=ppt/slides/slide2.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8"/>
          <p:cNvGrpSpPr/>
          <p:nvPr/>
        </p:nvGrpSpPr>
        <p:grpSpPr>
          <a:xfrm>
            <a:off x="4800600" y="1362252"/>
            <a:ext cx="3733800" cy="4079544"/>
            <a:chOff x="5410200" y="1362252"/>
            <a:chExt cx="3276600" cy="4079544"/>
          </a:xfrm>
        </p:grpSpPr>
        <p:sp>
          <p:nvSpPr>
            <p:cNvPr id="72" name="Rectangle 71"/>
            <p:cNvSpPr/>
            <p:nvPr/>
          </p:nvSpPr>
          <p:spPr>
            <a:xfrm>
              <a:off x="5410200" y="1362252"/>
              <a:ext cx="3276600" cy="4079544"/>
            </a:xfrm>
            <a:prstGeom prst="rect">
              <a:avLst/>
            </a:prstGeom>
          </p:spPr>
          <p:style>
            <a:lnRef idx="1">
              <a:schemeClr val="dk1"/>
            </a:lnRef>
            <a:fillRef idx="2">
              <a:schemeClr val="dk1"/>
            </a:fillRef>
            <a:effectRef idx="1">
              <a:schemeClr val="dk1"/>
            </a:effectRef>
            <a:fontRef idx="minor">
              <a:schemeClr val="dk1"/>
            </a:fontRef>
          </p:style>
          <p:txBody>
            <a:bodyPr rtlCol="0" anchor="b"/>
            <a:lstStyle/>
            <a:p>
              <a:pPr algn="ctr"/>
              <a:r>
                <a:rPr lang="en-US" sz="1200" dirty="0" smtClean="0"/>
                <a:t>Host (.exe, Dublin-IIS/WAS, .NET Services, …)</a:t>
              </a:r>
              <a:endParaRPr lang="en-US" sz="1600" dirty="0"/>
            </a:p>
          </p:txBody>
        </p:sp>
        <p:sp>
          <p:nvSpPr>
            <p:cNvPr id="74" name="Rectangle 73"/>
            <p:cNvSpPr/>
            <p:nvPr/>
          </p:nvSpPr>
          <p:spPr>
            <a:xfrm>
              <a:off x="5486400" y="3726524"/>
              <a:ext cx="3124200" cy="1336344"/>
            </a:xfrm>
            <a:prstGeom prst="rect">
              <a:avLst/>
            </a:prstGeom>
          </p:spPr>
          <p:style>
            <a:lnRef idx="1">
              <a:schemeClr val="accent2"/>
            </a:lnRef>
            <a:fillRef idx="2">
              <a:schemeClr val="accent2"/>
            </a:fillRef>
            <a:effectRef idx="1">
              <a:schemeClr val="accent2"/>
            </a:effectRef>
            <a:fontRef idx="minor">
              <a:schemeClr val="dk1"/>
            </a:fontRef>
          </p:style>
          <p:txBody>
            <a:bodyPr rtlCol="0" anchor="t"/>
            <a:lstStyle/>
            <a:p>
              <a:r>
                <a:rPr lang="en-US" sz="2400" dirty="0" smtClean="0"/>
                <a:t>WF Runtime</a:t>
              </a:r>
            </a:p>
          </p:txBody>
        </p:sp>
        <p:sp>
          <p:nvSpPr>
            <p:cNvPr id="33" name="Rectangle 32"/>
            <p:cNvSpPr/>
            <p:nvPr/>
          </p:nvSpPr>
          <p:spPr>
            <a:xfrm>
              <a:off x="7282542" y="3779137"/>
              <a:ext cx="1251857" cy="1234440"/>
            </a:xfrm>
            <a:prstGeom prst="rect">
              <a:avLst/>
            </a:prstGeom>
          </p:spPr>
          <p:style>
            <a:lnRef idx="1">
              <a:schemeClr val="accent4"/>
            </a:lnRef>
            <a:fillRef idx="2">
              <a:schemeClr val="accent4"/>
            </a:fillRef>
            <a:effectRef idx="1">
              <a:schemeClr val="accent4"/>
            </a:effectRef>
            <a:fontRef idx="minor">
              <a:schemeClr val="dk1"/>
            </a:fontRef>
          </p:style>
          <p:txBody>
            <a:bodyPr rtlCol="0" anchor="t"/>
            <a:lstStyle/>
            <a:p>
              <a:r>
                <a:rPr lang="en-US" sz="1600" dirty="0" smtClean="0"/>
                <a:t>Extensions</a:t>
              </a:r>
              <a:endParaRPr lang="en-US" sz="1400" dirty="0"/>
            </a:p>
          </p:txBody>
        </p:sp>
        <p:sp>
          <p:nvSpPr>
            <p:cNvPr id="34" name="Rectangle 33"/>
            <p:cNvSpPr/>
            <p:nvPr/>
          </p:nvSpPr>
          <p:spPr>
            <a:xfrm>
              <a:off x="7369098" y="4436605"/>
              <a:ext cx="1066800" cy="24688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smtClean="0"/>
                <a:t>Tracking</a:t>
              </a:r>
              <a:endParaRPr lang="en-US" sz="1400" dirty="0"/>
            </a:p>
          </p:txBody>
        </p:sp>
        <p:sp>
          <p:nvSpPr>
            <p:cNvPr id="35" name="Rectangle 34"/>
            <p:cNvSpPr/>
            <p:nvPr/>
          </p:nvSpPr>
          <p:spPr>
            <a:xfrm>
              <a:off x="7369098" y="4103258"/>
              <a:ext cx="1066800" cy="24688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smtClean="0"/>
                <a:t>Persistence</a:t>
              </a:r>
              <a:endParaRPr lang="en-US" sz="1400" dirty="0"/>
            </a:p>
          </p:txBody>
        </p:sp>
        <p:sp>
          <p:nvSpPr>
            <p:cNvPr id="36" name="Rectangle 35"/>
            <p:cNvSpPr/>
            <p:nvPr/>
          </p:nvSpPr>
          <p:spPr>
            <a:xfrm>
              <a:off x="7357947" y="4745119"/>
              <a:ext cx="1089102" cy="217449"/>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600" dirty="0" smtClean="0"/>
                <a:t>…</a:t>
              </a:r>
              <a:endParaRPr lang="en-US" sz="1600" dirty="0"/>
            </a:p>
          </p:txBody>
        </p:sp>
      </p:grpSp>
      <p:sp>
        <p:nvSpPr>
          <p:cNvPr id="2" name="Title 1"/>
          <p:cNvSpPr>
            <a:spLocks noGrp="1"/>
          </p:cNvSpPr>
          <p:nvPr>
            <p:ph type="title"/>
          </p:nvPr>
        </p:nvSpPr>
        <p:spPr/>
        <p:txBody>
          <a:bodyPr/>
          <a:lstStyle/>
          <a:p>
            <a:pPr algn="l"/>
            <a:r>
              <a:rPr lang="en-US" dirty="0" smtClean="0"/>
              <a:t>What is WF4?</a:t>
            </a:r>
            <a:endParaRPr lang="en-US" dirty="0"/>
          </a:p>
        </p:txBody>
      </p:sp>
      <p:sp>
        <p:nvSpPr>
          <p:cNvPr id="41" name="Content Placeholder 40"/>
          <p:cNvSpPr>
            <a:spLocks noGrp="1"/>
          </p:cNvSpPr>
          <p:nvPr>
            <p:ph idx="1"/>
          </p:nvPr>
        </p:nvSpPr>
        <p:spPr>
          <a:xfrm>
            <a:off x="443552" y="1354540"/>
            <a:ext cx="4357048" cy="5141794"/>
          </a:xfrm>
        </p:spPr>
        <p:txBody>
          <a:bodyPr>
            <a:normAutofit/>
          </a:bodyPr>
          <a:lstStyle/>
          <a:p>
            <a:r>
              <a:rPr lang="en-US" dirty="0" smtClean="0"/>
              <a:t>WF4 provides declarative authoring of programs that coordinate work</a:t>
            </a:r>
          </a:p>
          <a:p>
            <a:endParaRPr lang="en-US" dirty="0" smtClean="0"/>
          </a:p>
          <a:p>
            <a:r>
              <a:rPr lang="en-US" dirty="0" smtClean="0"/>
              <a:t>Activities</a:t>
            </a:r>
          </a:p>
          <a:p>
            <a:r>
              <a:rPr lang="en-US" dirty="0" smtClean="0"/>
              <a:t>Runtime</a:t>
            </a:r>
          </a:p>
          <a:p>
            <a:r>
              <a:rPr lang="en-US" dirty="0" smtClean="0"/>
              <a:t>Tooling</a:t>
            </a:r>
          </a:p>
          <a:p>
            <a:pPr>
              <a:buNone/>
            </a:pPr>
            <a:endParaRPr lang="en-US" dirty="0" smtClean="0"/>
          </a:p>
        </p:txBody>
      </p:sp>
      <p:grpSp>
        <p:nvGrpSpPr>
          <p:cNvPr id="4" name="Group 41"/>
          <p:cNvGrpSpPr/>
          <p:nvPr/>
        </p:nvGrpSpPr>
        <p:grpSpPr>
          <a:xfrm>
            <a:off x="4800600" y="5521656"/>
            <a:ext cx="3733800" cy="1107744"/>
            <a:chOff x="5486400" y="721056"/>
            <a:chExt cx="3276600" cy="955344"/>
          </a:xfrm>
        </p:grpSpPr>
        <p:sp>
          <p:nvSpPr>
            <p:cNvPr id="67" name="Rectangle 24"/>
            <p:cNvSpPr/>
            <p:nvPr/>
          </p:nvSpPr>
          <p:spPr>
            <a:xfrm>
              <a:off x="5486400" y="721056"/>
              <a:ext cx="3276600" cy="955344"/>
            </a:xfrm>
            <a:prstGeom prst="rect">
              <a:avLst/>
            </a:prstGeom>
          </p:spPr>
          <p:style>
            <a:lnRef idx="1">
              <a:schemeClr val="dk1"/>
            </a:lnRef>
            <a:fillRef idx="2">
              <a:schemeClr val="dk1"/>
            </a:fillRef>
            <a:effectRef idx="1">
              <a:schemeClr val="dk1"/>
            </a:effectRef>
            <a:fontRef idx="minor">
              <a:schemeClr val="dk1"/>
            </a:fontRef>
          </p:style>
          <p:txBody>
            <a:bodyPr rtlCol="0" anchor="t"/>
            <a:lstStyle/>
            <a:p>
              <a:r>
                <a:rPr lang="en-US" dirty="0" smtClean="0">
                  <a:solidFill>
                    <a:schemeClr val="dk1"/>
                  </a:solidFill>
                </a:rPr>
                <a:t>Tooling</a:t>
              </a:r>
              <a:endParaRPr lang="en-US" sz="1400" dirty="0">
                <a:solidFill>
                  <a:schemeClr val="dk1"/>
                </a:solidFill>
              </a:endParaRPr>
            </a:p>
          </p:txBody>
        </p:sp>
        <p:sp>
          <p:nvSpPr>
            <p:cNvPr id="68" name="Rectangle 67"/>
            <p:cNvSpPr/>
            <p:nvPr/>
          </p:nvSpPr>
          <p:spPr>
            <a:xfrm>
              <a:off x="5543162" y="1112461"/>
              <a:ext cx="983776" cy="50288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dirty="0" smtClean="0"/>
                <a:t>VS Designer</a:t>
              </a:r>
              <a:endParaRPr lang="en-US" sz="1600" dirty="0"/>
            </a:p>
          </p:txBody>
        </p:sp>
        <p:sp>
          <p:nvSpPr>
            <p:cNvPr id="69" name="Rectangle 68"/>
            <p:cNvSpPr/>
            <p:nvPr/>
          </p:nvSpPr>
          <p:spPr>
            <a:xfrm>
              <a:off x="6593419" y="1112461"/>
              <a:ext cx="1059976" cy="50288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dirty="0" smtClean="0"/>
                <a:t>VS Debugger</a:t>
              </a:r>
              <a:endParaRPr lang="en-US" sz="1600" dirty="0"/>
            </a:p>
          </p:txBody>
        </p:sp>
        <p:sp>
          <p:nvSpPr>
            <p:cNvPr id="71" name="Rectangle 70"/>
            <p:cNvSpPr/>
            <p:nvPr/>
          </p:nvSpPr>
          <p:spPr>
            <a:xfrm>
              <a:off x="7711753" y="1112461"/>
              <a:ext cx="1011769" cy="515249"/>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600" dirty="0" err="1" smtClean="0"/>
                <a:t>Rehosted</a:t>
              </a:r>
              <a:r>
                <a:rPr lang="en-US" sz="1600" dirty="0" smtClean="0"/>
                <a:t> Designer</a:t>
              </a:r>
              <a:endParaRPr lang="en-US" sz="1600" dirty="0"/>
            </a:p>
          </p:txBody>
        </p:sp>
      </p:grpSp>
      <p:sp>
        <p:nvSpPr>
          <p:cNvPr id="46" name="Rectangle 45"/>
          <p:cNvSpPr/>
          <p:nvPr/>
        </p:nvSpPr>
        <p:spPr>
          <a:xfrm>
            <a:off x="4887433" y="1447800"/>
            <a:ext cx="3557016" cy="2194560"/>
          </a:xfrm>
          <a:prstGeom prst="rect">
            <a:avLst/>
          </a:prstGeom>
        </p:spPr>
        <p:style>
          <a:lnRef idx="1">
            <a:schemeClr val="accent2"/>
          </a:lnRef>
          <a:fillRef idx="2">
            <a:schemeClr val="accent2"/>
          </a:fillRef>
          <a:effectRef idx="1">
            <a:schemeClr val="accent2"/>
          </a:effectRef>
          <a:fontRef idx="minor">
            <a:schemeClr val="dk1"/>
          </a:fontRef>
        </p:style>
        <p:txBody>
          <a:bodyPr rtlCol="0" anchor="t"/>
          <a:lstStyle/>
          <a:p>
            <a:r>
              <a:rPr lang="en-US" sz="2400" dirty="0" smtClean="0">
                <a:solidFill>
                  <a:schemeClr val="bg1"/>
                </a:solidFill>
              </a:rPr>
              <a:t>Workflow</a:t>
            </a:r>
            <a:endParaRPr lang="en-US" dirty="0">
              <a:solidFill>
                <a:schemeClr val="bg1"/>
              </a:solidFill>
            </a:endParaRPr>
          </a:p>
        </p:txBody>
      </p:sp>
      <p:sp>
        <p:nvSpPr>
          <p:cNvPr id="47" name="Rectangle 46"/>
          <p:cNvSpPr/>
          <p:nvPr/>
        </p:nvSpPr>
        <p:spPr>
          <a:xfrm>
            <a:off x="4953000" y="1981200"/>
            <a:ext cx="914400" cy="1616406"/>
          </a:xfrm>
          <a:prstGeom prst="rect">
            <a:avLst/>
          </a:prstGeom>
        </p:spPr>
        <p:style>
          <a:lnRef idx="1">
            <a:schemeClr val="accent4"/>
          </a:lnRef>
          <a:fillRef idx="2">
            <a:schemeClr val="accent4"/>
          </a:fillRef>
          <a:effectRef idx="1">
            <a:schemeClr val="accent4"/>
          </a:effectRef>
          <a:fontRef idx="minor">
            <a:schemeClr val="dk1"/>
          </a:fontRef>
        </p:style>
        <p:txBody>
          <a:bodyPr rtlCol="0" anchor="t"/>
          <a:lstStyle/>
          <a:p>
            <a:r>
              <a:rPr lang="en-US" sz="1600" dirty="0" smtClean="0"/>
              <a:t>Activity Library</a:t>
            </a:r>
            <a:endParaRPr lang="en-US" sz="1600" dirty="0"/>
          </a:p>
        </p:txBody>
      </p:sp>
      <p:sp>
        <p:nvSpPr>
          <p:cNvPr id="49" name="Rectangle 48"/>
          <p:cNvSpPr/>
          <p:nvPr/>
        </p:nvSpPr>
        <p:spPr>
          <a:xfrm>
            <a:off x="5029200" y="2569534"/>
            <a:ext cx="685800" cy="16860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0" name="Rectangle 49"/>
          <p:cNvSpPr/>
          <p:nvPr/>
        </p:nvSpPr>
        <p:spPr>
          <a:xfrm>
            <a:off x="5029200" y="2819400"/>
            <a:ext cx="685800" cy="16860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1" name="Rectangle 50"/>
          <p:cNvSpPr/>
          <p:nvPr/>
        </p:nvSpPr>
        <p:spPr>
          <a:xfrm>
            <a:off x="5029200" y="3086728"/>
            <a:ext cx="685800" cy="16860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400"/>
          </a:p>
        </p:txBody>
      </p:sp>
      <p:sp>
        <p:nvSpPr>
          <p:cNvPr id="52" name="Rectangle 51"/>
          <p:cNvSpPr/>
          <p:nvPr/>
        </p:nvSpPr>
        <p:spPr>
          <a:xfrm>
            <a:off x="5029200" y="3336594"/>
            <a:ext cx="685800" cy="16860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400"/>
          </a:p>
        </p:txBody>
      </p:sp>
      <p:grpSp>
        <p:nvGrpSpPr>
          <p:cNvPr id="5" name="Group 31"/>
          <p:cNvGrpSpPr/>
          <p:nvPr/>
        </p:nvGrpSpPr>
        <p:grpSpPr>
          <a:xfrm>
            <a:off x="6019800" y="1676400"/>
            <a:ext cx="2089573" cy="1828800"/>
            <a:chOff x="6444827" y="1787856"/>
            <a:chExt cx="2089573" cy="1828800"/>
          </a:xfrm>
        </p:grpSpPr>
        <p:cxnSp>
          <p:nvCxnSpPr>
            <p:cNvPr id="60" name="Straight Arrow Connector 59"/>
            <p:cNvCxnSpPr/>
            <p:nvPr/>
          </p:nvCxnSpPr>
          <p:spPr>
            <a:xfrm rot="10800000" flipV="1">
              <a:off x="7086600" y="2206956"/>
              <a:ext cx="419100" cy="34290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61" name="Straight Arrow Connector 60"/>
            <p:cNvCxnSpPr/>
            <p:nvPr/>
          </p:nvCxnSpPr>
          <p:spPr>
            <a:xfrm>
              <a:off x="7886700" y="2206956"/>
              <a:ext cx="342900" cy="57150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63" name="Straight Arrow Connector 62"/>
            <p:cNvCxnSpPr/>
            <p:nvPr/>
          </p:nvCxnSpPr>
          <p:spPr>
            <a:xfrm rot="5400000">
              <a:off x="7696200" y="2930856"/>
              <a:ext cx="533400" cy="53340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grpSp>
          <p:nvGrpSpPr>
            <p:cNvPr id="6" name="Group 42"/>
            <p:cNvGrpSpPr/>
            <p:nvPr/>
          </p:nvGrpSpPr>
          <p:grpSpPr>
            <a:xfrm>
              <a:off x="6444827" y="1787856"/>
              <a:ext cx="2089573" cy="1828800"/>
              <a:chOff x="6521027" y="2098344"/>
              <a:chExt cx="2089573" cy="1828800"/>
            </a:xfrm>
          </p:grpSpPr>
          <p:sp>
            <p:nvSpPr>
              <p:cNvPr id="53" name="Rectangle 52"/>
              <p:cNvSpPr/>
              <p:nvPr/>
            </p:nvSpPr>
            <p:spPr>
              <a:xfrm>
                <a:off x="7467600" y="2098344"/>
                <a:ext cx="609600" cy="1524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4" name="Flowchart: Decision 53"/>
              <p:cNvSpPr/>
              <p:nvPr/>
            </p:nvSpPr>
            <p:spPr>
              <a:xfrm>
                <a:off x="7581900" y="2403144"/>
                <a:ext cx="381000" cy="228600"/>
              </a:xfrm>
              <a:prstGeom prst="flowChartDecisi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5" name="Rectangle 54"/>
              <p:cNvSpPr/>
              <p:nvPr/>
            </p:nvSpPr>
            <p:spPr>
              <a:xfrm>
                <a:off x="6858000" y="2860344"/>
                <a:ext cx="609600" cy="1524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6" name="Rectangle 55"/>
              <p:cNvSpPr/>
              <p:nvPr/>
            </p:nvSpPr>
            <p:spPr>
              <a:xfrm>
                <a:off x="8001000" y="3088944"/>
                <a:ext cx="609600" cy="1524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7" name="Rectangle 56"/>
              <p:cNvSpPr/>
              <p:nvPr/>
            </p:nvSpPr>
            <p:spPr>
              <a:xfrm>
                <a:off x="6858000" y="3317544"/>
                <a:ext cx="609600" cy="1524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8" name="Rectangle 57"/>
              <p:cNvSpPr/>
              <p:nvPr/>
            </p:nvSpPr>
            <p:spPr>
              <a:xfrm>
                <a:off x="7467600" y="3774744"/>
                <a:ext cx="609600" cy="1524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59" name="Straight Arrow Connector 58"/>
              <p:cNvCxnSpPr>
                <a:stCxn id="53" idx="2"/>
                <a:endCxn id="54" idx="0"/>
              </p:cNvCxnSpPr>
              <p:nvPr/>
            </p:nvCxnSpPr>
            <p:spPr>
              <a:xfrm rot="5400000">
                <a:off x="7696200" y="2326944"/>
                <a:ext cx="152400" cy="158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62" name="Straight Arrow Connector 61"/>
              <p:cNvCxnSpPr>
                <a:stCxn id="55" idx="2"/>
                <a:endCxn id="57" idx="0"/>
              </p:cNvCxnSpPr>
              <p:nvPr/>
            </p:nvCxnSpPr>
            <p:spPr>
              <a:xfrm rot="5400000">
                <a:off x="7010400" y="3165144"/>
                <a:ext cx="304800" cy="158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64" name="Freeform 63"/>
              <p:cNvSpPr/>
              <p:nvPr/>
            </p:nvSpPr>
            <p:spPr>
              <a:xfrm>
                <a:off x="6521027" y="2499664"/>
                <a:ext cx="1050350" cy="891177"/>
              </a:xfrm>
              <a:custGeom>
                <a:avLst/>
                <a:gdLst>
                  <a:gd name="connsiteX0" fmla="*/ 321733 w 1050350"/>
                  <a:gd name="connsiteY0" fmla="*/ 891177 h 891177"/>
                  <a:gd name="connsiteX1" fmla="*/ 121436 w 1050350"/>
                  <a:gd name="connsiteY1" fmla="*/ 145143 h 891177"/>
                  <a:gd name="connsiteX2" fmla="*/ 1050350 w 1050350"/>
                  <a:gd name="connsiteY2" fmla="*/ 20320 h 891177"/>
                </a:gdLst>
                <a:ahLst/>
                <a:cxnLst>
                  <a:cxn ang="0">
                    <a:pos x="connsiteX0" y="connsiteY0"/>
                  </a:cxn>
                  <a:cxn ang="0">
                    <a:pos x="connsiteX1" y="connsiteY1"/>
                  </a:cxn>
                  <a:cxn ang="0">
                    <a:pos x="connsiteX2" y="connsiteY2"/>
                  </a:cxn>
                </a:cxnLst>
                <a:rect l="l" t="t" r="r" b="b"/>
                <a:pathLst>
                  <a:path w="1050350" h="891177">
                    <a:moveTo>
                      <a:pt x="321733" y="891177"/>
                    </a:moveTo>
                    <a:cubicBezTo>
                      <a:pt x="160866" y="590731"/>
                      <a:pt x="0" y="290286"/>
                      <a:pt x="121436" y="145143"/>
                    </a:cubicBezTo>
                    <a:cubicBezTo>
                      <a:pt x="242872" y="0"/>
                      <a:pt x="927462" y="43059"/>
                      <a:pt x="1050350" y="20320"/>
                    </a:cubicBezTo>
                  </a:path>
                </a:pathLst>
              </a:custGeom>
              <a:ln>
                <a:tailEnd type="triangle"/>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grpSp>
      </p:grpSp>
    </p:spTree>
    <p:extLst>
      <p:ext uri="{BB962C8B-B14F-4D97-AF65-F5344CB8AC3E}">
        <p14:creationId xmlns:p14="http://schemas.microsoft.com/office/powerpoint/2010/main" val="41025079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1">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1">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9" grpId="0" animBg="1"/>
      <p:bldP spid="50" grpId="0" animBg="1"/>
      <p:bldP spid="51" grpId="0" animBg="1"/>
      <p:bldP spid="52" grpId="0" animBg="1"/>
    </p:bldLst>
  </p:timing>
</p:sld>
</file>

<file path=ppt/slides/slide20.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dirty="0" smtClean="0"/>
              <a:t>Windows Server </a:t>
            </a:r>
            <a:r>
              <a:rPr lang="en-US" dirty="0" err="1" smtClean="0"/>
              <a:t>AppFabric</a:t>
            </a:r>
            <a:endParaRPr lang="en-US" dirty="0"/>
          </a:p>
        </p:txBody>
      </p:sp>
      <p:sp>
        <p:nvSpPr>
          <p:cNvPr id="5" name="Rounded Rectangle 4"/>
          <p:cNvSpPr/>
          <p:nvPr/>
        </p:nvSpPr>
        <p:spPr>
          <a:xfrm>
            <a:off x="157484" y="1398490"/>
            <a:ext cx="5839892" cy="4814047"/>
          </a:xfrm>
          <a:prstGeom prst="roundRect">
            <a:avLst>
              <a:gd name="adj" fmla="val 5623"/>
            </a:avLst>
          </a:prstGeom>
        </p:spPr>
        <p:style>
          <a:lnRef idx="0">
            <a:schemeClr val="accent2"/>
          </a:lnRef>
          <a:fillRef idx="3">
            <a:schemeClr val="accent2"/>
          </a:fillRef>
          <a:effectRef idx="3">
            <a:schemeClr val="accent2"/>
          </a:effectRef>
          <a:fontRef idx="minor">
            <a:schemeClr val="lt1"/>
          </a:fontRef>
        </p:style>
        <p:txBody>
          <a:bodyPr rtlCol="0" anchor="b"/>
          <a:lstStyle/>
          <a:p>
            <a:pPr algn="ctr"/>
            <a:r>
              <a:rPr lang="en-US" sz="1600" dirty="0" smtClean="0">
                <a:solidFill>
                  <a:schemeClr val="bg1"/>
                </a:solidFill>
              </a:rPr>
              <a:t>Windows Server</a:t>
            </a:r>
          </a:p>
        </p:txBody>
      </p:sp>
      <p:sp>
        <p:nvSpPr>
          <p:cNvPr id="6" name="Rounded Rectangle 5"/>
          <p:cNvSpPr/>
          <p:nvPr/>
        </p:nvSpPr>
        <p:spPr>
          <a:xfrm>
            <a:off x="490222" y="4331166"/>
            <a:ext cx="5208552" cy="412698"/>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chemeClr val="bg1"/>
                </a:solidFill>
              </a:rPr>
              <a:t>.NET Framework</a:t>
            </a:r>
            <a:endParaRPr lang="en-US" sz="1600" dirty="0">
              <a:solidFill>
                <a:schemeClr val="bg1"/>
              </a:solidFill>
            </a:endParaRPr>
          </a:p>
        </p:txBody>
      </p:sp>
      <p:sp>
        <p:nvSpPr>
          <p:cNvPr id="7" name="Rounded Rectangle 6"/>
          <p:cNvSpPr/>
          <p:nvPr/>
        </p:nvSpPr>
        <p:spPr>
          <a:xfrm>
            <a:off x="473154" y="1540080"/>
            <a:ext cx="5208552" cy="2691262"/>
          </a:xfrm>
          <a:prstGeom prst="roundRect">
            <a:avLst>
              <a:gd name="adj" fmla="val 9290"/>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r>
              <a:rPr lang="en-US" sz="1400" dirty="0" smtClean="0">
                <a:solidFill>
                  <a:schemeClr val="bg1"/>
                </a:solidFill>
              </a:rPr>
              <a:t>Windows Server AppFabric</a:t>
            </a:r>
          </a:p>
        </p:txBody>
      </p:sp>
      <p:sp>
        <p:nvSpPr>
          <p:cNvPr id="8" name="Rounded Rectangle 7"/>
          <p:cNvSpPr/>
          <p:nvPr/>
        </p:nvSpPr>
        <p:spPr>
          <a:xfrm>
            <a:off x="643796" y="2621796"/>
            <a:ext cx="2408134" cy="560674"/>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chemeClr val="bg1"/>
                </a:solidFill>
              </a:rPr>
              <a:t>Services</a:t>
            </a:r>
          </a:p>
        </p:txBody>
      </p:sp>
      <p:sp>
        <p:nvSpPr>
          <p:cNvPr id="9" name="Rounded Rectangle 8"/>
          <p:cNvSpPr/>
          <p:nvPr/>
        </p:nvSpPr>
        <p:spPr>
          <a:xfrm>
            <a:off x="630989" y="1654773"/>
            <a:ext cx="4892882" cy="882239"/>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chemeClr val="bg1"/>
                </a:solidFill>
              </a:rPr>
              <a:t>Management Tools</a:t>
            </a:r>
          </a:p>
          <a:p>
            <a:pPr algn="ctr" defTabSz="914099" fontAlgn="base">
              <a:spcBef>
                <a:spcPct val="0"/>
              </a:spcBef>
              <a:spcAft>
                <a:spcPct val="0"/>
              </a:spcAft>
            </a:pPr>
            <a:endParaRPr lang="en-US" sz="1400" dirty="0" smtClean="0">
              <a:solidFill>
                <a:schemeClr val="bg1"/>
              </a:solidFill>
            </a:endParaRPr>
          </a:p>
          <a:p>
            <a:pPr algn="ctr" defTabSz="914099" fontAlgn="base">
              <a:spcBef>
                <a:spcPct val="0"/>
              </a:spcBef>
              <a:spcAft>
                <a:spcPct val="0"/>
              </a:spcAft>
            </a:pPr>
            <a:endParaRPr lang="en-US" sz="1400" dirty="0" smtClean="0">
              <a:solidFill>
                <a:schemeClr val="bg1"/>
              </a:solidFill>
            </a:endParaRPr>
          </a:p>
          <a:p>
            <a:pPr algn="ctr" defTabSz="914099" fontAlgn="base">
              <a:spcBef>
                <a:spcPct val="0"/>
              </a:spcBef>
              <a:spcAft>
                <a:spcPct val="0"/>
              </a:spcAft>
            </a:pPr>
            <a:endParaRPr lang="en-US" sz="1400" dirty="0" smtClean="0">
              <a:solidFill>
                <a:schemeClr val="bg1"/>
              </a:solidFill>
            </a:endParaRPr>
          </a:p>
        </p:txBody>
      </p:sp>
      <p:sp>
        <p:nvSpPr>
          <p:cNvPr id="10" name="Rounded Rectangle 9"/>
          <p:cNvSpPr/>
          <p:nvPr/>
        </p:nvSpPr>
        <p:spPr>
          <a:xfrm>
            <a:off x="464653" y="5352755"/>
            <a:ext cx="5208552" cy="412698"/>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chemeClr val="bg1"/>
                </a:solidFill>
              </a:rPr>
              <a:t>IIS/WAS</a:t>
            </a:r>
          </a:p>
        </p:txBody>
      </p:sp>
      <p:sp>
        <p:nvSpPr>
          <p:cNvPr id="11" name="Rounded Rectangle 10"/>
          <p:cNvSpPr/>
          <p:nvPr/>
        </p:nvSpPr>
        <p:spPr>
          <a:xfrm>
            <a:off x="3152296" y="2621796"/>
            <a:ext cx="2327862" cy="560674"/>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chemeClr val="bg1"/>
                </a:solidFill>
              </a:rPr>
              <a:t>Workflows</a:t>
            </a:r>
          </a:p>
        </p:txBody>
      </p:sp>
      <p:sp>
        <p:nvSpPr>
          <p:cNvPr id="12" name="Rounded Rectangle 11"/>
          <p:cNvSpPr/>
          <p:nvPr/>
        </p:nvSpPr>
        <p:spPr bwMode="auto">
          <a:xfrm>
            <a:off x="484094" y="4811943"/>
            <a:ext cx="5207710" cy="459759"/>
          </a:xfrm>
          <a:prstGeom prst="roundRect">
            <a:avLst>
              <a:gd name="adj" fmla="val 12457"/>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chemeClr val="bg1"/>
                </a:solidFill>
              </a:rPr>
              <a:t>Runtime Databases</a:t>
            </a:r>
          </a:p>
        </p:txBody>
      </p:sp>
      <p:sp>
        <p:nvSpPr>
          <p:cNvPr id="13" name="Rounded Rectangle 12"/>
          <p:cNvSpPr/>
          <p:nvPr/>
        </p:nvSpPr>
        <p:spPr bwMode="auto">
          <a:xfrm>
            <a:off x="627531" y="4870943"/>
            <a:ext cx="1280430" cy="338003"/>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a:solidFill>
                  <a:schemeClr val="bg1"/>
                </a:solidFill>
              </a:rPr>
              <a:t>Persistence</a:t>
            </a:r>
          </a:p>
        </p:txBody>
      </p:sp>
      <p:sp>
        <p:nvSpPr>
          <p:cNvPr id="14" name="Rounded Rectangle 13"/>
          <p:cNvSpPr/>
          <p:nvPr/>
        </p:nvSpPr>
        <p:spPr bwMode="auto">
          <a:xfrm>
            <a:off x="4298433" y="4870943"/>
            <a:ext cx="1270231" cy="338003"/>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solidFill>
                  <a:schemeClr val="bg1"/>
                </a:solidFill>
              </a:rPr>
              <a:t>Monitoring</a:t>
            </a:r>
          </a:p>
        </p:txBody>
      </p:sp>
      <p:sp>
        <p:nvSpPr>
          <p:cNvPr id="15" name="Rounded Rectangle 14"/>
          <p:cNvSpPr/>
          <p:nvPr/>
        </p:nvSpPr>
        <p:spPr bwMode="auto">
          <a:xfrm>
            <a:off x="1853252" y="3271310"/>
            <a:ext cx="1209800" cy="607433"/>
          </a:xfrm>
          <a:prstGeom prst="roundRect">
            <a:avLst>
              <a:gd name="adj" fmla="val 16595"/>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solidFill>
                  <a:schemeClr val="bg1"/>
                </a:solidFill>
              </a:rPr>
              <a:t>Hosting</a:t>
            </a:r>
          </a:p>
        </p:txBody>
      </p:sp>
      <p:sp>
        <p:nvSpPr>
          <p:cNvPr id="16" name="Rounded Rectangle 15"/>
          <p:cNvSpPr/>
          <p:nvPr/>
        </p:nvSpPr>
        <p:spPr bwMode="auto">
          <a:xfrm>
            <a:off x="665058" y="3281089"/>
            <a:ext cx="1076569" cy="588690"/>
          </a:xfrm>
          <a:prstGeom prst="roundRect">
            <a:avLst>
              <a:gd name="adj" fmla="val 16750"/>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a:solidFill>
                  <a:schemeClr val="bg1"/>
                </a:solidFill>
              </a:rPr>
              <a:t>Persistence</a:t>
            </a:r>
          </a:p>
        </p:txBody>
      </p:sp>
      <p:sp>
        <p:nvSpPr>
          <p:cNvPr id="17" name="Rounded Rectangle 16"/>
          <p:cNvSpPr/>
          <p:nvPr/>
        </p:nvSpPr>
        <p:spPr bwMode="auto">
          <a:xfrm>
            <a:off x="4407818" y="3283005"/>
            <a:ext cx="1130469" cy="586773"/>
          </a:xfrm>
          <a:prstGeom prst="roundRect">
            <a:avLst>
              <a:gd name="adj" fmla="val 19996"/>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solidFill>
                  <a:schemeClr val="bg1"/>
                </a:solidFill>
              </a:rPr>
              <a:t>Caching</a:t>
            </a:r>
          </a:p>
        </p:txBody>
      </p:sp>
      <p:sp>
        <p:nvSpPr>
          <p:cNvPr id="18" name="Rounded Rectangle 17"/>
          <p:cNvSpPr/>
          <p:nvPr/>
        </p:nvSpPr>
        <p:spPr bwMode="auto">
          <a:xfrm>
            <a:off x="3264027" y="3281089"/>
            <a:ext cx="1090865" cy="588690"/>
          </a:xfrm>
          <a:prstGeom prst="roundRect">
            <a:avLst>
              <a:gd name="adj" fmla="val 19996"/>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solidFill>
                  <a:schemeClr val="bg1"/>
                </a:solidFill>
              </a:rPr>
              <a:t>Monitoring</a:t>
            </a:r>
          </a:p>
        </p:txBody>
      </p:sp>
      <p:sp>
        <p:nvSpPr>
          <p:cNvPr id="19" name="Rounded Rectangle 18"/>
          <p:cNvSpPr/>
          <p:nvPr/>
        </p:nvSpPr>
        <p:spPr>
          <a:xfrm>
            <a:off x="718902" y="1892344"/>
            <a:ext cx="4695780" cy="268157"/>
          </a:xfrm>
          <a:prstGeom prst="round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100" dirty="0" smtClean="0">
                <a:solidFill>
                  <a:schemeClr val="bg1"/>
                </a:solidFill>
              </a:rPr>
              <a:t>IIS Manager Modules</a:t>
            </a:r>
            <a:endParaRPr lang="en-US" sz="1100" dirty="0">
              <a:solidFill>
                <a:schemeClr val="bg1"/>
              </a:solidFill>
            </a:endParaRPr>
          </a:p>
        </p:txBody>
      </p:sp>
      <p:sp>
        <p:nvSpPr>
          <p:cNvPr id="20" name="Rounded Rectangle 19"/>
          <p:cNvSpPr/>
          <p:nvPr/>
        </p:nvSpPr>
        <p:spPr bwMode="auto">
          <a:xfrm>
            <a:off x="717176" y="2178430"/>
            <a:ext cx="4707667" cy="299924"/>
          </a:xfrm>
          <a:prstGeom prst="roundRect">
            <a:avLst>
              <a:gd name="adj" fmla="val 12457"/>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100" dirty="0" smtClean="0">
                <a:solidFill>
                  <a:schemeClr val="bg1"/>
                </a:solidFill>
              </a:rPr>
              <a:t>PowerShell</a:t>
            </a:r>
          </a:p>
        </p:txBody>
      </p:sp>
      <p:sp>
        <p:nvSpPr>
          <p:cNvPr id="21" name="Content Placeholder 9"/>
          <p:cNvSpPr txBox="1">
            <a:spLocks/>
          </p:cNvSpPr>
          <p:nvPr/>
        </p:nvSpPr>
        <p:spPr>
          <a:xfrm>
            <a:off x="6055650" y="1523976"/>
            <a:ext cx="2980770" cy="3065455"/>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Clr>
                <a:srgbClr val="C3D69B"/>
              </a:buClr>
              <a:buSzPct val="90000"/>
              <a:buFont typeface="Segoe UI" pitchFamily="34" charset="0"/>
              <a:buChar char="&gt;"/>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Clr>
                <a:srgbClr val="C3D69B"/>
              </a:buClr>
              <a:buSzPct val="90000"/>
              <a:buFont typeface="Segoe UI" pitchFamily="34" charset="0"/>
              <a:buChar char="&gt;"/>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Clr>
                <a:srgbClr val="C3D69B"/>
              </a:buClr>
              <a:buSzPct val="90000"/>
              <a:buFont typeface="Segoe UI" pitchFamily="34" charset="0"/>
              <a:buChar char="&gt;"/>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Clr>
                <a:srgbClr val="C3D69B"/>
              </a:buClr>
              <a:buSzPct val="90000"/>
              <a:buFont typeface="Segoe UI" pitchFamily="34" charset="0"/>
              <a:buChar char="&gt;"/>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Clr>
                <a:srgbClr val="C3D69B"/>
              </a:buClr>
              <a:buSzPct val="90000"/>
              <a:buFont typeface="Segoe UI" pitchFamily="34" charset="0"/>
              <a:buChar char="&gt;"/>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60375" marR="0" lvl="0" indent="-460375" algn="l" defTabSz="914363" rtl="0" eaLnBrk="1" fontAlgn="base" latinLnBrk="0" hangingPunct="1">
              <a:lnSpc>
                <a:spcPct val="90000"/>
              </a:lnSpc>
              <a:spcBef>
                <a:spcPct val="20000"/>
              </a:spcBef>
              <a:spcAft>
                <a:spcPct val="0"/>
              </a:spcAft>
              <a:buClr>
                <a:srgbClr val="C3D69B"/>
              </a:buClr>
              <a:buSzPct val="90000"/>
              <a:buFont typeface="Segoe UI" pitchFamily="34" charset="0"/>
              <a:buChar char="&gt;"/>
              <a:tabLst/>
              <a:defRPr/>
            </a:pPr>
            <a:r>
              <a:rPr kumimoji="0" lang="en-US" sz="2400" b="0" i="0" u="none" strike="noStrike" kern="1200" cap="none" spc="0" normalizeH="0" baseline="0" noProof="0" smtClean="0">
                <a:ln>
                  <a:noFill/>
                </a:ln>
                <a:gradFill>
                  <a:gsLst>
                    <a:gs pos="0">
                      <a:schemeClr val="tx1"/>
                    </a:gs>
                    <a:gs pos="86000">
                      <a:schemeClr val="tx1"/>
                    </a:gs>
                  </a:gsLst>
                  <a:lin ang="5400000" scaled="0"/>
                </a:gradFill>
                <a:effectLst>
                  <a:outerShdw blurRad="38100" dist="38100" dir="2700000" algn="tl">
                    <a:srgbClr val="000000">
                      <a:alpha val="43137"/>
                    </a:srgbClr>
                  </a:outerShdw>
                </a:effectLst>
                <a:uLnTx/>
                <a:uFillTx/>
                <a:latin typeface="+mn-lt"/>
                <a:ea typeface="+mn-ea"/>
                <a:cs typeface="+mn-cs"/>
              </a:rPr>
              <a:t>Evolution of WAS/IIS and Windows Application Server role to run and manage WCF and WF services</a:t>
            </a:r>
          </a:p>
          <a:p>
            <a:pPr marL="460375" marR="0" lvl="0" indent="-460375" algn="l" defTabSz="914363" rtl="0" eaLnBrk="1" fontAlgn="base" latinLnBrk="0" hangingPunct="1">
              <a:lnSpc>
                <a:spcPct val="90000"/>
              </a:lnSpc>
              <a:spcBef>
                <a:spcPct val="20000"/>
              </a:spcBef>
              <a:spcAft>
                <a:spcPct val="0"/>
              </a:spcAft>
              <a:buClr>
                <a:srgbClr val="C3D69B"/>
              </a:buClr>
              <a:buSzPct val="90000"/>
              <a:buFont typeface="Segoe UI" pitchFamily="34" charset="0"/>
              <a:buChar char="&gt;"/>
              <a:tabLst/>
              <a:defRPr/>
            </a:pPr>
            <a:r>
              <a:rPr kumimoji="0" lang="en-US" sz="2400" b="0" i="0" u="none" strike="noStrike" kern="1200" cap="none" spc="0" normalizeH="0" baseline="0" noProof="0" smtClean="0">
                <a:ln>
                  <a:noFill/>
                </a:ln>
                <a:gradFill>
                  <a:gsLst>
                    <a:gs pos="0">
                      <a:schemeClr val="tx1"/>
                    </a:gs>
                    <a:gs pos="86000">
                      <a:schemeClr val="tx1"/>
                    </a:gs>
                  </a:gsLst>
                  <a:lin ang="5400000" scaled="0"/>
                </a:gradFill>
                <a:effectLst>
                  <a:outerShdw blurRad="38100" dist="38100" dir="2700000" algn="tl">
                    <a:srgbClr val="000000">
                      <a:alpha val="43137"/>
                    </a:srgbClr>
                  </a:outerShdw>
                </a:effectLst>
                <a:uLnTx/>
                <a:uFillTx/>
                <a:latin typeface="+mn-lt"/>
                <a:ea typeface="+mn-ea"/>
                <a:cs typeface="+mn-cs"/>
              </a:rPr>
              <a:t>Ships as part of 2010 Wave</a:t>
            </a:r>
            <a:endParaRPr kumimoji="0" lang="en-US" sz="2400" b="0" i="0" u="none" strike="noStrike" kern="1200" cap="none" spc="0" normalizeH="0" baseline="0" noProof="0" dirty="0" smtClean="0">
              <a:ln>
                <a:noFill/>
              </a:ln>
              <a:gradFill>
                <a:gsLst>
                  <a:gs pos="0">
                    <a:schemeClr val="tx1"/>
                  </a:gs>
                  <a:gs pos="86000">
                    <a:schemeClr val="tx1"/>
                  </a:gs>
                </a:gsLst>
                <a:lin ang="5400000" scaled="0"/>
              </a:gradFill>
              <a:effectLst>
                <a:outerShdw blurRad="38100" dist="38100" dir="2700000" algn="tl">
                  <a:srgbClr val="000000">
                    <a:alpha val="43137"/>
                  </a:srgbClr>
                </a:outerShdw>
              </a:effectLst>
              <a:uLnTx/>
              <a:uFillTx/>
              <a:latin typeface="+mn-lt"/>
              <a:ea typeface="+mn-ea"/>
              <a:cs typeface="+mn-cs"/>
            </a:endParaRPr>
          </a:p>
        </p:txBody>
      </p:sp>
    </p:spTree>
    <p:extLst>
      <p:ext uri="{BB962C8B-B14F-4D97-AF65-F5344CB8AC3E}">
        <p14:creationId xmlns:p14="http://schemas.microsoft.com/office/powerpoint/2010/main" val="28664361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9" presetClass="emph" presetSubtype="0" grpId="1" nodeType="clickEffect">
                                  <p:stCondLst>
                                    <p:cond delay="0"/>
                                  </p:stCondLst>
                                  <p:childTnLst>
                                    <p:set>
                                      <p:cBhvr rctx="PPT">
                                        <p:cTn id="32" dur="indefinite"/>
                                        <p:tgtEl>
                                          <p:spTgt spid="17"/>
                                        </p:tgtEl>
                                        <p:attrNameLst>
                                          <p:attrName>style.opacity</p:attrName>
                                        </p:attrNameLst>
                                      </p:cBhvr>
                                      <p:to>
                                        <p:strVal val="0.5"/>
                                      </p:to>
                                    </p:set>
                                    <p:animEffect filter="image" prLst="opacity: 0.5">
                                      <p:cBhvr rctx="IE">
                                        <p:cTn id="33" dur="indefinite"/>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7" grpId="1" animBg="1"/>
      <p:bldP spid="18" grpId="0" animBg="1"/>
      <p:bldP spid="19" grpId="0" animBg="1"/>
      <p:bldP spid="20" grpId="0" animBg="1"/>
    </p:bldLst>
  </p:timing>
</p:sld>
</file>

<file path=ppt/slides/slide21.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23850"/>
            <a:ext cx="8382000" cy="886397"/>
          </a:xfrm>
        </p:spPr>
        <p:txBody>
          <a:bodyPr/>
          <a:lstStyle/>
          <a:p>
            <a:r>
              <a:rPr lang="en-US" sz="2600" dirty="0" smtClean="0"/>
              <a:t>AppFabric</a:t>
            </a:r>
            <a:r>
              <a:rPr lang="en-US" dirty="0" smtClean="0"/>
              <a:t/>
            </a:r>
            <a:br>
              <a:rPr lang="en-US" dirty="0" smtClean="0"/>
            </a:br>
            <a:r>
              <a:rPr lang="en-US" sz="2300" dirty="0">
                <a:solidFill>
                  <a:schemeClr val="accent1"/>
                </a:solidFill>
              </a:rPr>
              <a:t>Windows Server and Windows Azure platform</a:t>
            </a:r>
          </a:p>
        </p:txBody>
      </p:sp>
      <p:pic>
        <p:nvPicPr>
          <p:cNvPr id="10" name="Picture 9" descr="blue plasma background crop 2.png"/>
          <p:cNvPicPr>
            <a:picLocks/>
          </p:cNvPicPr>
          <p:nvPr/>
        </p:nvPicPr>
        <p:blipFill>
          <a:blip r:embed="rId3" cstate="print">
            <a:alphaModFix amt="80000"/>
            <a:duotone>
              <a:prstClr val="black"/>
              <a:schemeClr val="accent3">
                <a:tint val="45000"/>
                <a:satMod val="400000"/>
              </a:schemeClr>
            </a:duotone>
            <a:extLst>
              <a:ext uri="{BEBA8EAE-BF5A-486C-A8C5-ECC9F3942E4B}">
                <a14:imgProps xmlns:a14="http://schemas.microsoft.com/office/drawing/2010/main">
                  <a14:imgLayer r:embed="rId4">
                    <a14:imgEffect>
                      <a14:saturation sat="0"/>
                    </a14:imgEffect>
                    <a14:imgEffect>
                      <a14:brightnessContrast bright="-1000"/>
                    </a14:imgEffect>
                  </a14:imgLayer>
                </a14:imgProps>
              </a:ext>
            </a:extLst>
          </a:blip>
          <a:srcRect l="6413" r="8903"/>
          <a:stretch>
            <a:fillRect/>
          </a:stretch>
        </p:blipFill>
        <p:spPr>
          <a:xfrm flipH="1">
            <a:off x="888121" y="1299490"/>
            <a:ext cx="7397496" cy="3362364"/>
          </a:xfrm>
          <a:prstGeom prst="snip2SameRect">
            <a:avLst>
              <a:gd name="adj1" fmla="val 3269"/>
              <a:gd name="adj2" fmla="val 4017"/>
            </a:avLst>
          </a:prstGeom>
          <a:blipFill dpi="0" rotWithShape="1">
            <a:blip r:embed="rId5" cstate="print">
              <a:alphaModFix amt="80000"/>
              <a:duotone>
                <a:prstClr val="black"/>
                <a:schemeClr val="accent3">
                  <a:tint val="45000"/>
                  <a:satMod val="400000"/>
                </a:schemeClr>
              </a:duotone>
            </a:blip>
            <a:srcRect/>
            <a:stretch>
              <a:fillRect/>
            </a:stretch>
          </a:blipFill>
          <a:ln w="55000" cap="flat" cmpd="thickThin" algn="ctr">
            <a:noFill/>
            <a:prstDash val="solid"/>
            <a:headEnd type="none" w="med" len="med"/>
            <a:tailEnd type="none" w="med" len="med"/>
          </a:ln>
          <a:effectLst/>
        </p:spPr>
      </p:pic>
      <p:sp>
        <p:nvSpPr>
          <p:cNvPr id="11" name="Snip Same Side Corner Rectangle 10"/>
          <p:cNvSpPr/>
          <p:nvPr/>
        </p:nvSpPr>
        <p:spPr bwMode="auto">
          <a:xfrm>
            <a:off x="888121" y="1314675"/>
            <a:ext cx="7394576" cy="4902348"/>
          </a:xfrm>
          <a:prstGeom prst="snip2SameRect">
            <a:avLst>
              <a:gd name="adj1" fmla="val 3211"/>
              <a:gd name="adj2" fmla="val 4061"/>
            </a:avLst>
          </a:prstGeom>
          <a:gradFill flip="none" rotWithShape="1">
            <a:gsLst>
              <a:gs pos="8000">
                <a:schemeClr val="bg2">
                  <a:alpha val="0"/>
                </a:schemeClr>
              </a:gs>
              <a:gs pos="0">
                <a:schemeClr val="tx1"/>
              </a:gs>
              <a:gs pos="50000">
                <a:schemeClr val="bg1">
                  <a:alpha val="9000"/>
                </a:schemeClr>
              </a:gs>
              <a:gs pos="86000">
                <a:srgbClr val="000000">
                  <a:alpha val="0"/>
                </a:srgbClr>
              </a:gs>
              <a:gs pos="100000">
                <a:schemeClr val="bg1">
                  <a:alpha val="55000"/>
                </a:schemeClr>
              </a:gs>
            </a:gsLst>
            <a:lin ang="5400000" scaled="0"/>
            <a:tileRect/>
          </a:gradFill>
          <a:ln w="12700">
            <a:gradFill flip="none" rotWithShape="1">
              <a:gsLst>
                <a:gs pos="0">
                  <a:srgbClr val="FFFFFF"/>
                </a:gs>
                <a:gs pos="50000">
                  <a:srgbClr val="FFFFFF">
                    <a:alpha val="49000"/>
                  </a:srgbClr>
                </a:gs>
                <a:gs pos="100000">
                  <a:schemeClr val="accent1">
                    <a:tint val="23500"/>
                    <a:satMod val="160000"/>
                    <a:alpha val="0"/>
                  </a:schemeClr>
                </a:gs>
              </a:gsLst>
              <a:lin ang="5400000" scaled="0"/>
              <a:tileRect/>
            </a:gradFill>
            <a:headEnd type="none" w="med" len="med"/>
            <a:tailEnd type="none" w="med" len="med"/>
          </a:ln>
          <a:effectLst/>
        </p:spPr>
        <p:style>
          <a:lnRef idx="2">
            <a:schemeClr val="accent5">
              <a:shade val="50000"/>
            </a:schemeClr>
          </a:lnRef>
          <a:fillRef idx="1">
            <a:schemeClr val="accent5"/>
          </a:fillRef>
          <a:effectRef idx="0">
            <a:schemeClr val="accent5"/>
          </a:effectRef>
          <a:fontRef idx="minor">
            <a:schemeClr val="lt1"/>
          </a:fontRef>
        </p:style>
        <p:txBody>
          <a:bodyPr lIns="74097" tIns="37049" rIns="74097" bIns="37049" anchor="ctr"/>
          <a:lstStyle/>
          <a:p>
            <a:pPr algn="ctr">
              <a:lnSpc>
                <a:spcPct val="90000"/>
              </a:lnSpc>
              <a:spcAft>
                <a:spcPts val="1458"/>
              </a:spcAft>
            </a:pPr>
            <a:endParaRPr lang="en-US" sz="1400" spc="-41" dirty="0">
              <a:solidFill>
                <a:schemeClr val="bg1"/>
              </a:solidFill>
              <a:effectLst>
                <a:outerShdw blurRad="38100" dist="38100" dir="2700000" algn="tl">
                  <a:srgbClr val="000000">
                    <a:alpha val="43137"/>
                  </a:srgbClr>
                </a:outerShdw>
              </a:effectLst>
              <a:latin typeface="Segoe Semibold" pitchFamily="34" charset="0"/>
            </a:endParaRPr>
          </a:p>
        </p:txBody>
      </p:sp>
      <p:sp>
        <p:nvSpPr>
          <p:cNvPr id="12" name="TextBox 11"/>
          <p:cNvSpPr txBox="1"/>
          <p:nvPr/>
        </p:nvSpPr>
        <p:spPr>
          <a:xfrm>
            <a:off x="3533087" y="1640153"/>
            <a:ext cx="2346283" cy="584775"/>
          </a:xfrm>
          <a:prstGeom prst="rect">
            <a:avLst/>
          </a:prstGeom>
          <a:noFill/>
        </p:spPr>
        <p:txBody>
          <a:bodyPr wrap="none" rtlCol="0">
            <a:spAutoFit/>
          </a:bodyPr>
          <a:lstStyle/>
          <a:p>
            <a:r>
              <a:rPr lang="en-US" sz="3200" spc="300" dirty="0" smtClean="0">
                <a:latin typeface="+mj-lt"/>
              </a:rPr>
              <a:t>AppFabric</a:t>
            </a:r>
            <a:endParaRPr lang="en-US" sz="3200" spc="300" dirty="0">
              <a:latin typeface="+mj-lt"/>
            </a:endParaRPr>
          </a:p>
        </p:txBody>
      </p:sp>
      <p:sp>
        <p:nvSpPr>
          <p:cNvPr id="13" name="Rectangle 12"/>
          <p:cNvSpPr/>
          <p:nvPr/>
        </p:nvSpPr>
        <p:spPr bwMode="auto">
          <a:xfrm>
            <a:off x="892758" y="2398023"/>
            <a:ext cx="7388224" cy="1313959"/>
          </a:xfrm>
          <a:prstGeom prst="rect">
            <a:avLst/>
          </a:prstGeom>
          <a:gradFill flip="none" rotWithShape="1">
            <a:gsLst>
              <a:gs pos="0">
                <a:schemeClr val="bg1">
                  <a:alpha val="19000"/>
                </a:schemeClr>
              </a:gs>
              <a:gs pos="50000">
                <a:schemeClr val="bg1">
                  <a:alpha val="53000"/>
                </a:schemeClr>
              </a:gs>
              <a:gs pos="70000">
                <a:schemeClr val="bg1">
                  <a:alpha val="17000"/>
                </a:schemeClr>
              </a:gs>
              <a:gs pos="100000">
                <a:schemeClr val="bg1">
                  <a:alpha val="0"/>
                </a:schemeClr>
              </a:gs>
            </a:gsLst>
            <a:lin ang="0" scaled="1"/>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7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4" name="TextBox 13"/>
          <p:cNvSpPr txBox="1"/>
          <p:nvPr/>
        </p:nvSpPr>
        <p:spPr>
          <a:xfrm>
            <a:off x="1155230" y="2522289"/>
            <a:ext cx="2361128" cy="353943"/>
          </a:xfrm>
          <a:prstGeom prst="rect">
            <a:avLst/>
          </a:prstGeom>
          <a:noFill/>
        </p:spPr>
        <p:txBody>
          <a:bodyPr wrap="square" rtlCol="0">
            <a:spAutoFit/>
          </a:bodyPr>
          <a:lstStyle/>
          <a:p>
            <a:pPr algn="ctr"/>
            <a:r>
              <a:rPr lang="en-US" sz="1700" i="1" dirty="0" smtClean="0">
                <a:latin typeface="+mj-lt"/>
              </a:rPr>
              <a:t>CACHING</a:t>
            </a:r>
          </a:p>
        </p:txBody>
      </p:sp>
      <p:sp>
        <p:nvSpPr>
          <p:cNvPr id="15" name="TextBox 14"/>
          <p:cNvSpPr txBox="1"/>
          <p:nvPr/>
        </p:nvSpPr>
        <p:spPr>
          <a:xfrm>
            <a:off x="1155230" y="3096964"/>
            <a:ext cx="2361128" cy="353943"/>
          </a:xfrm>
          <a:prstGeom prst="rect">
            <a:avLst/>
          </a:prstGeom>
          <a:noFill/>
        </p:spPr>
        <p:txBody>
          <a:bodyPr wrap="square" rtlCol="0">
            <a:spAutoFit/>
          </a:bodyPr>
          <a:lstStyle/>
          <a:p>
            <a:pPr algn="ctr"/>
            <a:r>
              <a:rPr lang="en-US" sz="1700" i="1" dirty="0" smtClean="0">
                <a:latin typeface="+mj-lt"/>
              </a:rPr>
              <a:t>SERVICE BUS</a:t>
            </a:r>
          </a:p>
        </p:txBody>
      </p:sp>
      <p:sp>
        <p:nvSpPr>
          <p:cNvPr id="16" name="TextBox 15"/>
          <p:cNvSpPr txBox="1"/>
          <p:nvPr/>
        </p:nvSpPr>
        <p:spPr>
          <a:xfrm>
            <a:off x="5657380" y="3096964"/>
            <a:ext cx="2361128" cy="353943"/>
          </a:xfrm>
          <a:prstGeom prst="rect">
            <a:avLst/>
          </a:prstGeom>
          <a:noFill/>
        </p:spPr>
        <p:txBody>
          <a:bodyPr wrap="square" rtlCol="0">
            <a:spAutoFit/>
          </a:bodyPr>
          <a:lstStyle/>
          <a:p>
            <a:pPr algn="ctr"/>
            <a:r>
              <a:rPr lang="en-US" sz="1700" i="1" dirty="0" smtClean="0">
                <a:latin typeface="+mj-lt"/>
              </a:rPr>
              <a:t>ACCESS CONTROL</a:t>
            </a:r>
          </a:p>
        </p:txBody>
      </p:sp>
      <p:sp>
        <p:nvSpPr>
          <p:cNvPr id="17" name="TextBox 16"/>
          <p:cNvSpPr txBox="1"/>
          <p:nvPr/>
        </p:nvSpPr>
        <p:spPr>
          <a:xfrm>
            <a:off x="5657380" y="2522289"/>
            <a:ext cx="2361128" cy="353943"/>
          </a:xfrm>
          <a:prstGeom prst="rect">
            <a:avLst/>
          </a:prstGeom>
          <a:noFill/>
        </p:spPr>
        <p:txBody>
          <a:bodyPr wrap="square" rtlCol="0">
            <a:spAutoFit/>
          </a:bodyPr>
          <a:lstStyle/>
          <a:p>
            <a:pPr algn="ctr"/>
            <a:r>
              <a:rPr lang="en-US" sz="1700" i="1" dirty="0" smtClean="0">
                <a:latin typeface="+mj-lt"/>
              </a:rPr>
              <a:t>MONITORING</a:t>
            </a:r>
          </a:p>
        </p:txBody>
      </p:sp>
      <p:sp>
        <p:nvSpPr>
          <p:cNvPr id="18" name="TextBox 17"/>
          <p:cNvSpPr txBox="1"/>
          <p:nvPr/>
        </p:nvSpPr>
        <p:spPr>
          <a:xfrm>
            <a:off x="3406305" y="2522289"/>
            <a:ext cx="2361128" cy="353943"/>
          </a:xfrm>
          <a:prstGeom prst="rect">
            <a:avLst/>
          </a:prstGeom>
          <a:noFill/>
        </p:spPr>
        <p:txBody>
          <a:bodyPr wrap="square" rtlCol="0">
            <a:spAutoFit/>
          </a:bodyPr>
          <a:lstStyle/>
          <a:p>
            <a:pPr algn="ctr"/>
            <a:r>
              <a:rPr lang="en-US" sz="1700" i="1" dirty="0" smtClean="0">
                <a:latin typeface="+mj-lt"/>
              </a:rPr>
              <a:t>WORKFLOW HOSTING</a:t>
            </a:r>
          </a:p>
        </p:txBody>
      </p:sp>
      <p:sp>
        <p:nvSpPr>
          <p:cNvPr id="19" name="TextBox 18"/>
          <p:cNvSpPr txBox="1"/>
          <p:nvPr/>
        </p:nvSpPr>
        <p:spPr>
          <a:xfrm>
            <a:off x="3406305" y="3096964"/>
            <a:ext cx="2361128" cy="353943"/>
          </a:xfrm>
          <a:prstGeom prst="rect">
            <a:avLst/>
          </a:prstGeom>
          <a:noFill/>
        </p:spPr>
        <p:txBody>
          <a:bodyPr wrap="square" rtlCol="0">
            <a:spAutoFit/>
          </a:bodyPr>
          <a:lstStyle/>
          <a:p>
            <a:pPr algn="ctr"/>
            <a:r>
              <a:rPr lang="en-US" sz="1700" i="1" dirty="0" smtClean="0">
                <a:latin typeface="+mj-lt"/>
              </a:rPr>
              <a:t>SERVICE HOSTING</a:t>
            </a:r>
          </a:p>
        </p:txBody>
      </p:sp>
      <p:pic>
        <p:nvPicPr>
          <p:cNvPr id="20" name="Picture 1" descr="\\SERVER3\InternalBin\Resource DVD\DVD_ART36\Logos\Windows Server 2003\_Windows Server 2003 - (Brand)\Windows Server 2003 logo h white.png"/>
          <p:cNvPicPr>
            <a:picLocks noChangeAspect="1" noChangeArrowheads="1"/>
          </p:cNvPicPr>
          <p:nvPr/>
        </p:nvPicPr>
        <p:blipFill>
          <a:blip r:embed="rId6" cstate="print"/>
          <a:srcRect r="14546"/>
          <a:stretch>
            <a:fillRect/>
          </a:stretch>
        </p:blipFill>
        <p:spPr bwMode="auto">
          <a:xfrm>
            <a:off x="1538886" y="5515306"/>
            <a:ext cx="2623272" cy="475364"/>
          </a:xfrm>
          <a:prstGeom prst="rect">
            <a:avLst/>
          </a:prstGeom>
          <a:noFill/>
          <a:effectLst/>
        </p:spPr>
      </p:pic>
      <p:pic>
        <p:nvPicPr>
          <p:cNvPr id="21" name="Picture 3" descr="\\SERVER3\InternalBin\Resource DVD\DVD_ART36\Logos\Azure Services Platform\Windows Azure\Windows Azure logo rev.png"/>
          <p:cNvPicPr>
            <a:picLocks noChangeAspect="1" noChangeArrowheads="1"/>
          </p:cNvPicPr>
          <p:nvPr/>
        </p:nvPicPr>
        <p:blipFill>
          <a:blip r:embed="rId7" cstate="print"/>
          <a:srcRect/>
          <a:stretch>
            <a:fillRect/>
          </a:stretch>
        </p:blipFill>
        <p:spPr bwMode="auto">
          <a:xfrm>
            <a:off x="4806354" y="5528968"/>
            <a:ext cx="2828498" cy="448040"/>
          </a:xfrm>
          <a:prstGeom prst="rect">
            <a:avLst/>
          </a:prstGeom>
          <a:noFill/>
          <a:effectLst>
            <a:outerShdw blurRad="165100" dist="38100" dir="3000000" algn="tl" rotWithShape="0">
              <a:prstClr val="black"/>
            </a:outerShdw>
          </a:effectLst>
        </p:spPr>
      </p:pic>
      <p:pic>
        <p:nvPicPr>
          <p:cNvPr id="22" name="Picture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03839" y="4704925"/>
            <a:ext cx="1766060" cy="572334"/>
          </a:xfrm>
          <a:prstGeom prst="rect">
            <a:avLst/>
          </a:prstGeom>
          <a:effectLst>
            <a:outerShdw blurRad="203200" algn="ctr" rotWithShape="0">
              <a:prstClr val="black"/>
            </a:outerShdw>
          </a:effectLst>
        </p:spPr>
      </p:pic>
      <p:sp>
        <p:nvSpPr>
          <p:cNvPr id="23" name="Rectangle 22"/>
          <p:cNvSpPr/>
          <p:nvPr/>
        </p:nvSpPr>
        <p:spPr>
          <a:xfrm>
            <a:off x="2851333" y="4001754"/>
            <a:ext cx="1645920" cy="307777"/>
          </a:xfrm>
          <a:prstGeom prst="rect">
            <a:avLst/>
          </a:prstGeom>
        </p:spPr>
        <p:txBody>
          <a:bodyPr wrap="square">
            <a:spAutoFit/>
          </a:bodyPr>
          <a:lstStyle/>
          <a:p>
            <a:pPr algn="ctr" fontAlgn="base">
              <a:spcBef>
                <a:spcPct val="0"/>
              </a:spcBef>
              <a:spcAft>
                <a:spcPct val="0"/>
              </a:spcAft>
            </a:pPr>
            <a:r>
              <a:rPr lang="en-US" sz="1400" i="1" dirty="0" smtClean="0">
                <a:latin typeface="Segoe Condensed"/>
              </a:rPr>
              <a:t>SCALE OUT</a:t>
            </a:r>
          </a:p>
        </p:txBody>
      </p:sp>
      <p:sp>
        <p:nvSpPr>
          <p:cNvPr id="24" name="Rectangle 23"/>
          <p:cNvSpPr/>
          <p:nvPr/>
        </p:nvSpPr>
        <p:spPr>
          <a:xfrm>
            <a:off x="908435" y="4001754"/>
            <a:ext cx="1881412" cy="307777"/>
          </a:xfrm>
          <a:prstGeom prst="rect">
            <a:avLst/>
          </a:prstGeom>
        </p:spPr>
        <p:txBody>
          <a:bodyPr wrap="none">
            <a:spAutoFit/>
          </a:bodyPr>
          <a:lstStyle/>
          <a:p>
            <a:pPr lvl="0" algn="ctr" fontAlgn="base">
              <a:spcBef>
                <a:spcPct val="0"/>
              </a:spcBef>
              <a:spcAft>
                <a:spcPct val="0"/>
              </a:spcAft>
            </a:pPr>
            <a:r>
              <a:rPr lang="en-US" sz="1400" i="1" dirty="0" smtClean="0">
                <a:latin typeface="Segoe Condensed"/>
              </a:rPr>
              <a:t>HIGH AVAILABILITY </a:t>
            </a:r>
          </a:p>
        </p:txBody>
      </p:sp>
      <p:sp>
        <p:nvSpPr>
          <p:cNvPr id="26" name="Rectangle 25"/>
          <p:cNvSpPr/>
          <p:nvPr/>
        </p:nvSpPr>
        <p:spPr>
          <a:xfrm>
            <a:off x="4731703" y="4001754"/>
            <a:ext cx="1535484" cy="307777"/>
          </a:xfrm>
          <a:prstGeom prst="rect">
            <a:avLst/>
          </a:prstGeom>
        </p:spPr>
        <p:txBody>
          <a:bodyPr wrap="none">
            <a:spAutoFit/>
          </a:bodyPr>
          <a:lstStyle/>
          <a:p>
            <a:pPr algn="ctr" fontAlgn="base">
              <a:spcBef>
                <a:spcPct val="0"/>
              </a:spcBef>
              <a:spcAft>
                <a:spcPct val="0"/>
              </a:spcAft>
            </a:pPr>
            <a:r>
              <a:rPr lang="en-US" sz="1400" i="1" dirty="0" smtClean="0">
                <a:latin typeface="Segoe Condensed"/>
              </a:rPr>
              <a:t>MULTI-TENANT </a:t>
            </a:r>
          </a:p>
        </p:txBody>
      </p:sp>
      <p:sp>
        <p:nvSpPr>
          <p:cNvPr id="28" name="Rectangle 27"/>
          <p:cNvSpPr/>
          <p:nvPr/>
        </p:nvSpPr>
        <p:spPr>
          <a:xfrm>
            <a:off x="6588658" y="4001754"/>
            <a:ext cx="1471877" cy="307777"/>
          </a:xfrm>
          <a:prstGeom prst="rect">
            <a:avLst/>
          </a:prstGeom>
        </p:spPr>
        <p:txBody>
          <a:bodyPr wrap="none">
            <a:spAutoFit/>
          </a:bodyPr>
          <a:lstStyle/>
          <a:p>
            <a:pPr algn="ctr" fontAlgn="base">
              <a:spcBef>
                <a:spcPct val="0"/>
              </a:spcBef>
              <a:spcAft>
                <a:spcPct val="0"/>
              </a:spcAft>
            </a:pPr>
            <a:r>
              <a:rPr lang="en-US" sz="1400" i="1" dirty="0" smtClean="0">
                <a:latin typeface="Segoe Condensed"/>
              </a:rPr>
              <a:t>MANAGEMENT</a:t>
            </a:r>
          </a:p>
        </p:txBody>
      </p:sp>
      <p:sp>
        <p:nvSpPr>
          <p:cNvPr id="29" name="Rectangle 28"/>
          <p:cNvSpPr/>
          <p:nvPr/>
        </p:nvSpPr>
        <p:spPr bwMode="auto">
          <a:xfrm>
            <a:off x="858384" y="4459139"/>
            <a:ext cx="7424115" cy="45719"/>
          </a:xfrm>
          <a:prstGeom prst="rect">
            <a:avLst/>
          </a:prstGeom>
          <a:gradFill flip="none" rotWithShape="1">
            <a:gsLst>
              <a:gs pos="0">
                <a:schemeClr val="bg1">
                  <a:alpha val="0"/>
                </a:schemeClr>
              </a:gs>
              <a:gs pos="30000">
                <a:schemeClr val="bg1">
                  <a:alpha val="70000"/>
                </a:schemeClr>
              </a:gs>
              <a:gs pos="70000">
                <a:schemeClr val="bg1">
                  <a:alpha val="70000"/>
                </a:schemeClr>
              </a:gs>
              <a:gs pos="100000">
                <a:schemeClr val="bg1">
                  <a:alpha val="0"/>
                </a:schemeClr>
              </a:gs>
            </a:gsLst>
            <a:lin ang="0" scaled="1"/>
            <a:tileRect/>
          </a:gradFill>
          <a:ln>
            <a:gradFill flip="none" rotWithShape="1">
              <a:gsLst>
                <a:gs pos="0">
                  <a:schemeClr val="tx2">
                    <a:alpha val="0"/>
                  </a:schemeClr>
                </a:gs>
                <a:gs pos="50000">
                  <a:schemeClr val="tx2"/>
                </a:gs>
                <a:gs pos="100000">
                  <a:schemeClr val="bg1">
                    <a:alpha val="0"/>
                  </a:schemeClr>
                </a:gs>
              </a:gsLst>
              <a:lin ang="10800000" scaled="1"/>
              <a:tileRect/>
            </a:gra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cxnSp>
        <p:nvCxnSpPr>
          <p:cNvPr id="30" name="Straight Connector 29"/>
          <p:cNvCxnSpPr/>
          <p:nvPr/>
        </p:nvCxnSpPr>
        <p:spPr>
          <a:xfrm rot="5400000">
            <a:off x="2487397" y="4178229"/>
            <a:ext cx="548640" cy="0"/>
          </a:xfrm>
          <a:prstGeom prst="line">
            <a:avLst/>
          </a:prstGeom>
          <a:ln w="9525">
            <a:gradFill flip="none" rotWithShape="1">
              <a:gsLst>
                <a:gs pos="0">
                  <a:schemeClr val="tx1">
                    <a:alpha val="0"/>
                  </a:schemeClr>
                </a:gs>
                <a:gs pos="50000">
                  <a:schemeClr val="tx1"/>
                </a:gs>
                <a:gs pos="100000">
                  <a:schemeClr val="tx1"/>
                </a:gs>
              </a:gsLst>
              <a:lin ang="0" scaled="1"/>
              <a:tileRect/>
            </a:gradFill>
          </a:ln>
          <a:effectLst>
            <a:outerShdw blurRad="50800" dist="38100" dir="16200000" rotWithShape="0">
              <a:prstClr val="black">
                <a:alpha val="68000"/>
              </a:prstClr>
            </a:outerShdw>
          </a:effectLst>
          <a:scene3d>
            <a:camera prst="orthographicFront"/>
            <a:lightRig rig="soft" dir="t"/>
          </a:scene3d>
          <a:sp3d prstMaterial="matte"/>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4312549" y="4178229"/>
            <a:ext cx="548640" cy="0"/>
          </a:xfrm>
          <a:prstGeom prst="line">
            <a:avLst/>
          </a:prstGeom>
          <a:ln w="9525">
            <a:gradFill flip="none" rotWithShape="1">
              <a:gsLst>
                <a:gs pos="0">
                  <a:schemeClr val="tx1">
                    <a:alpha val="0"/>
                  </a:schemeClr>
                </a:gs>
                <a:gs pos="50000">
                  <a:schemeClr val="tx1"/>
                </a:gs>
                <a:gs pos="100000">
                  <a:schemeClr val="tx1"/>
                </a:gs>
              </a:gsLst>
              <a:lin ang="0" scaled="1"/>
              <a:tileRect/>
            </a:gradFill>
          </a:ln>
          <a:effectLst>
            <a:outerShdw blurRad="50800" dist="38100" dir="16200000" rotWithShape="0">
              <a:prstClr val="black">
                <a:alpha val="68000"/>
              </a:prstClr>
            </a:outerShdw>
          </a:effectLst>
          <a:scene3d>
            <a:camera prst="orthographicFront"/>
            <a:lightRig rig="soft" dir="t"/>
          </a:scene3d>
          <a:sp3d prstMaterial="matte"/>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6137701" y="4178229"/>
            <a:ext cx="548640" cy="0"/>
          </a:xfrm>
          <a:prstGeom prst="line">
            <a:avLst/>
          </a:prstGeom>
          <a:ln w="9525">
            <a:gradFill flip="none" rotWithShape="1">
              <a:gsLst>
                <a:gs pos="0">
                  <a:schemeClr val="tx1">
                    <a:alpha val="0"/>
                  </a:schemeClr>
                </a:gs>
                <a:gs pos="50000">
                  <a:schemeClr val="tx1"/>
                </a:gs>
                <a:gs pos="100000">
                  <a:schemeClr val="tx1"/>
                </a:gs>
              </a:gsLst>
              <a:lin ang="0" scaled="1"/>
              <a:tileRect/>
            </a:gradFill>
          </a:ln>
          <a:effectLst>
            <a:outerShdw blurRad="50800" dist="38100" dir="16200000" rotWithShape="0">
              <a:prstClr val="black">
                <a:alpha val="68000"/>
              </a:prstClr>
            </a:outerShdw>
          </a:effectLst>
          <a:scene3d>
            <a:camera prst="orthographicFront"/>
            <a:lightRig rig="soft" dir="t"/>
          </a:scene3d>
          <a:sp3d prstMaterial="matte"/>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3057183"/>
      </p:ext>
    </p:extLst>
  </p:cSld>
  <p:clrMapOvr>
    <a:masterClrMapping/>
  </p:clrMapOvr>
  <p:transition/>
  <p:timing>
    <p:tnLst>
      <p:par>
        <p:cTn id="1" dur="indefinite" restart="never" nodeType="tmRoot"/>
      </p:par>
    </p:tnLst>
  </p:timing>
</p:sld>
</file>

<file path=ppt/slides/slide22.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err="1" smtClean="0"/>
              <a:t>AppFabric</a:t>
            </a:r>
            <a:endParaRPr lang="en-US" dirty="0"/>
          </a:p>
        </p:txBody>
      </p:sp>
      <p:sp>
        <p:nvSpPr>
          <p:cNvPr id="5" name="Subtitle 4"/>
          <p:cNvSpPr>
            <a:spLocks noGrp="1"/>
          </p:cNvSpPr>
          <p:nvPr>
            <p:ph type="subTitle" idx="1"/>
          </p:nvPr>
        </p:nvSpPr>
        <p:spPr/>
        <p:txBody>
          <a:bodyPr/>
          <a:lstStyle/>
          <a:p>
            <a:endParaRPr lang="en-US" dirty="0"/>
          </a:p>
        </p:txBody>
      </p:sp>
      <p:sp>
        <p:nvSpPr>
          <p:cNvPr id="6" name="Text Placeholder 5"/>
          <p:cNvSpPr>
            <a:spLocks noGrp="1"/>
          </p:cNvSpPr>
          <p:nvPr>
            <p:ph type="body" sz="quarter" idx="10"/>
          </p:nvPr>
        </p:nvSpPr>
        <p:spPr/>
        <p:txBody>
          <a:bodyPr/>
          <a:lstStyle/>
          <a:p>
            <a:r>
              <a:rPr lang="en-US" dirty="0" smtClean="0"/>
              <a:t>Demo</a:t>
            </a:r>
            <a:endParaRPr lang="en-US" dirty="0"/>
          </a:p>
        </p:txBody>
      </p:sp>
    </p:spTree>
    <p:extLst>
      <p:ext uri="{BB962C8B-B14F-4D97-AF65-F5344CB8AC3E}">
        <p14:creationId xmlns:p14="http://schemas.microsoft.com/office/powerpoint/2010/main" val="2414594710"/>
      </p:ext>
    </p:extLst>
  </p:cSld>
  <p:clrMapOvr>
    <a:masterClrMapping/>
  </p:clrMapOvr>
  <p:transition/>
  <p:timing>
    <p:tnLst>
      <p:par>
        <p:cTn id="1" dur="indefinite" restart="never" nodeType="tmRoot"/>
      </p:par>
    </p:tnLst>
  </p:timing>
</p:sld>
</file>

<file path=ppt/slides/slide23.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57"/>
          <p:cNvSpPr/>
          <p:nvPr/>
        </p:nvSpPr>
        <p:spPr bwMode="auto">
          <a:xfrm>
            <a:off x="914400" y="2646458"/>
            <a:ext cx="5752742" cy="1274197"/>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89" name="TextBox 88"/>
          <p:cNvSpPr txBox="1"/>
          <p:nvPr/>
        </p:nvSpPr>
        <p:spPr>
          <a:xfrm>
            <a:off x="4231339" y="2746296"/>
            <a:ext cx="857256" cy="707886"/>
          </a:xfrm>
          <a:prstGeom prst="rect">
            <a:avLst/>
          </a:prstGeom>
          <a:noFill/>
        </p:spPr>
        <p:txBody>
          <a:bodyPr wrap="square" rtlCol="0">
            <a:spAutoFit/>
          </a:bodyPr>
          <a:lstStyle/>
          <a:p>
            <a:r>
              <a:rPr lang="en-US" sz="4000" dirty="0" smtClean="0"/>
              <a:t>…</a:t>
            </a:r>
            <a:endParaRPr lang="en-IN" sz="4000" dirty="0"/>
          </a:p>
        </p:txBody>
      </p:sp>
      <p:pic>
        <p:nvPicPr>
          <p:cNvPr id="105" name="Picture 34" descr="D:\Pennie's documents\MS Image\NEWFeb15\Windows_Vista_Icons_ for_Marketing_use\ParentalControls.png"/>
          <p:cNvPicPr>
            <a:picLocks noChangeAspect="1" noChangeArrowheads="1"/>
          </p:cNvPicPr>
          <p:nvPr/>
        </p:nvPicPr>
        <p:blipFill>
          <a:blip r:embed="rId3"/>
          <a:srcRect/>
          <a:stretch>
            <a:fillRect/>
          </a:stretch>
        </p:blipFill>
        <p:spPr bwMode="auto">
          <a:xfrm>
            <a:off x="4334785" y="762000"/>
            <a:ext cx="812056" cy="812056"/>
          </a:xfrm>
          <a:prstGeom prst="rect">
            <a:avLst/>
          </a:prstGeom>
          <a:noFill/>
        </p:spPr>
      </p:pic>
      <p:sp>
        <p:nvSpPr>
          <p:cNvPr id="120" name="Rounded Rectangular Callout 119"/>
          <p:cNvSpPr/>
          <p:nvPr/>
        </p:nvSpPr>
        <p:spPr bwMode="auto">
          <a:xfrm>
            <a:off x="7117489" y="2889174"/>
            <a:ext cx="1672938" cy="724317"/>
          </a:xfrm>
          <a:prstGeom prst="wedgeRoundRectCallout">
            <a:avLst>
              <a:gd name="adj1" fmla="val -83503"/>
              <a:gd name="adj2" fmla="val -51123"/>
              <a:gd name="adj3" fmla="val 16667"/>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chemeClr val="bg1"/>
                </a:solidFill>
                <a:effectLst>
                  <a:outerShdw blurRad="38100" dist="38100" dir="2700000" algn="tl">
                    <a:srgbClr val="000000">
                      <a:alpha val="43137"/>
                    </a:srgbClr>
                  </a:outerShdw>
                </a:effectLst>
                <a:latin typeface="Calibri" pitchFamily="34" charset="0"/>
              </a:rPr>
              <a:t>Web Tier</a:t>
            </a:r>
          </a:p>
          <a:p>
            <a:pPr algn="ctr" defTabSz="914099"/>
            <a:r>
              <a:rPr lang="en-US" dirty="0" smtClean="0">
                <a:solidFill>
                  <a:schemeClr val="bg1"/>
                </a:solidFill>
                <a:effectLst>
                  <a:outerShdw blurRad="38100" dist="38100" dir="2700000" algn="tl">
                    <a:srgbClr val="000000">
                      <a:alpha val="43137"/>
                    </a:srgbClr>
                  </a:outerShdw>
                </a:effectLst>
                <a:latin typeface="Calibri" pitchFamily="34" charset="0"/>
              </a:rPr>
              <a:t>(</a:t>
            </a:r>
            <a:r>
              <a:rPr lang="en-US" dirty="0" err="1" smtClean="0">
                <a:solidFill>
                  <a:schemeClr val="bg1"/>
                </a:solidFill>
                <a:effectLst>
                  <a:outerShdw blurRad="38100" dist="38100" dir="2700000" algn="tl">
                    <a:srgbClr val="000000">
                      <a:alpha val="43137"/>
                    </a:srgbClr>
                  </a:outerShdw>
                </a:effectLst>
                <a:latin typeface="Calibri" pitchFamily="34" charset="0"/>
              </a:rPr>
              <a:t>ASP.Net</a:t>
            </a:r>
            <a:r>
              <a:rPr lang="en-US" dirty="0" smtClean="0">
                <a:solidFill>
                  <a:schemeClr val="bg1"/>
                </a:solidFill>
                <a:effectLst>
                  <a:outerShdw blurRad="38100" dist="38100" dir="2700000" algn="tl">
                    <a:srgbClr val="000000">
                      <a:alpha val="43137"/>
                    </a:srgbClr>
                  </a:outerShdw>
                </a:effectLst>
                <a:latin typeface="Calibri" pitchFamily="34" charset="0"/>
              </a:rPr>
              <a:t>)</a:t>
            </a:r>
          </a:p>
        </p:txBody>
      </p:sp>
      <p:sp>
        <p:nvSpPr>
          <p:cNvPr id="186" name="Rounded Rectangular Callout 185"/>
          <p:cNvSpPr/>
          <p:nvPr/>
        </p:nvSpPr>
        <p:spPr bwMode="auto">
          <a:xfrm>
            <a:off x="7095555" y="1473592"/>
            <a:ext cx="1672938" cy="724317"/>
          </a:xfrm>
          <a:prstGeom prst="wedgeRoundRectCallout">
            <a:avLst>
              <a:gd name="adj1" fmla="val -118671"/>
              <a:gd name="adj2" fmla="val -30783"/>
              <a:gd name="adj3" fmla="val 16667"/>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rgbClr val="FFFFFF"/>
                </a:solidFill>
                <a:effectLst>
                  <a:outerShdw blurRad="38100" dist="38100" dir="2700000" algn="tl">
                    <a:srgbClr val="000000">
                      <a:alpha val="43137"/>
                    </a:srgbClr>
                  </a:outerShdw>
                </a:effectLst>
                <a:latin typeface="Calibri" pitchFamily="34" charset="0"/>
              </a:rPr>
              <a:t>Users</a:t>
            </a:r>
          </a:p>
        </p:txBody>
      </p:sp>
      <p:grpSp>
        <p:nvGrpSpPr>
          <p:cNvPr id="3" name="Group 108"/>
          <p:cNvGrpSpPr/>
          <p:nvPr/>
        </p:nvGrpSpPr>
        <p:grpSpPr>
          <a:xfrm>
            <a:off x="946935" y="4350322"/>
            <a:ext cx="7644372" cy="865734"/>
            <a:chOff x="716293" y="6016239"/>
            <a:chExt cx="7996592" cy="865734"/>
          </a:xfrm>
        </p:grpSpPr>
        <p:sp>
          <p:nvSpPr>
            <p:cNvPr id="121" name="Rectangle 120"/>
            <p:cNvSpPr/>
            <p:nvPr/>
          </p:nvSpPr>
          <p:spPr bwMode="auto">
            <a:xfrm>
              <a:off x="716293" y="6016239"/>
              <a:ext cx="6078064" cy="865734"/>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37" name="Can 136"/>
            <p:cNvSpPr/>
            <p:nvPr/>
          </p:nvSpPr>
          <p:spPr bwMode="auto">
            <a:xfrm>
              <a:off x="2777383" y="6068290"/>
              <a:ext cx="927720" cy="463138"/>
            </a:xfrm>
            <a:prstGeom prst="can">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r>
                <a:rPr lang="en-US" sz="1100" dirty="0" smtClean="0">
                  <a:solidFill>
                    <a:srgbClr val="FFFFFF"/>
                  </a:solidFill>
                  <a:effectLst>
                    <a:outerShdw blurRad="38100" dist="38100" dir="2700000" algn="tl">
                      <a:srgbClr val="000000">
                        <a:alpha val="43137"/>
                      </a:srgbClr>
                    </a:outerShdw>
                  </a:effectLst>
                  <a:latin typeface="Calibri" pitchFamily="34" charset="0"/>
                </a:rPr>
                <a:t>Database</a:t>
              </a:r>
            </a:p>
          </p:txBody>
        </p:sp>
        <p:sp>
          <p:nvSpPr>
            <p:cNvPr id="140" name="Cloud 139"/>
            <p:cNvSpPr/>
            <p:nvPr/>
          </p:nvSpPr>
          <p:spPr bwMode="auto">
            <a:xfrm>
              <a:off x="4108862" y="6115792"/>
              <a:ext cx="973777" cy="427512"/>
            </a:xfrm>
            <a:prstGeom prst="cloud">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rgbClr val="FFFFFF"/>
                  </a:solidFill>
                  <a:effectLst>
                    <a:outerShdw blurRad="38100" dist="38100" dir="2700000" algn="tl">
                      <a:srgbClr val="000000">
                        <a:alpha val="43137"/>
                      </a:srgbClr>
                    </a:outerShdw>
                  </a:effectLst>
                  <a:latin typeface="Calibri" pitchFamily="34" charset="0"/>
                </a:rPr>
                <a:t>Cloud</a:t>
              </a:r>
            </a:p>
          </p:txBody>
        </p:sp>
        <p:sp>
          <p:nvSpPr>
            <p:cNvPr id="141" name="Rounded Rectangular Callout 140"/>
            <p:cNvSpPr/>
            <p:nvPr/>
          </p:nvSpPr>
          <p:spPr bwMode="auto">
            <a:xfrm>
              <a:off x="7285866" y="6066312"/>
              <a:ext cx="1427019" cy="463137"/>
            </a:xfrm>
            <a:prstGeom prst="wedgeRoundRectCallout">
              <a:avLst>
                <a:gd name="adj1" fmla="val -89112"/>
                <a:gd name="adj2" fmla="val 7265"/>
                <a:gd name="adj3" fmla="val 16667"/>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chemeClr val="bg1"/>
                  </a:solidFill>
                  <a:effectLst>
                    <a:outerShdw blurRad="38100" dist="38100" dir="2700000" algn="tl">
                      <a:srgbClr val="000000">
                        <a:alpha val="43137"/>
                      </a:srgbClr>
                    </a:outerShdw>
                  </a:effectLst>
                  <a:latin typeface="Calibri" pitchFamily="34" charset="0"/>
                </a:rPr>
                <a:t>Data Tier</a:t>
              </a:r>
            </a:p>
          </p:txBody>
        </p:sp>
      </p:grpSp>
      <p:sp>
        <p:nvSpPr>
          <p:cNvPr id="77" name="Rounded Rectangle 76"/>
          <p:cNvSpPr/>
          <p:nvPr/>
        </p:nvSpPr>
        <p:spPr bwMode="auto">
          <a:xfrm>
            <a:off x="1103905" y="2821388"/>
            <a:ext cx="1784767" cy="977729"/>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83" name="TextBox 82"/>
          <p:cNvSpPr txBox="1"/>
          <p:nvPr/>
        </p:nvSpPr>
        <p:spPr>
          <a:xfrm>
            <a:off x="1372918" y="3208079"/>
            <a:ext cx="1302868" cy="42929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noAutofit/>
          </a:bodyPr>
          <a:lstStyle/>
          <a:p>
            <a:pPr algn="ctr"/>
            <a:r>
              <a:rPr lang="en-US" sz="1000" dirty="0" smtClean="0">
                <a:solidFill>
                  <a:schemeClr val="bg1"/>
                </a:solidFill>
              </a:rPr>
              <a:t> Application</a:t>
            </a:r>
            <a:endParaRPr lang="en-US" sz="1000" dirty="0">
              <a:solidFill>
                <a:schemeClr val="bg1"/>
              </a:solidFill>
            </a:endParaRPr>
          </a:p>
        </p:txBody>
      </p:sp>
      <p:pic>
        <p:nvPicPr>
          <p:cNvPr id="91" name="Picture 10" descr="http://tbn0.google.com/images?q=tbn:qH-h4FE2k4fKLM:http://www.deeptraining.com/images/aspnet.gif">
            <a:hlinkClick r:id="rId4"/>
          </p:cNvPr>
          <p:cNvPicPr>
            <a:picLocks noChangeAspect="1" noChangeArrowheads="1"/>
          </p:cNvPicPr>
          <p:nvPr/>
        </p:nvPicPr>
        <p:blipFill>
          <a:blip r:embed="rId5"/>
          <a:srcRect/>
          <a:stretch>
            <a:fillRect/>
          </a:stretch>
        </p:blipFill>
        <p:spPr bwMode="auto">
          <a:xfrm>
            <a:off x="2188157" y="2960125"/>
            <a:ext cx="589143" cy="144774"/>
          </a:xfrm>
          <a:prstGeom prst="rect">
            <a:avLst/>
          </a:prstGeom>
        </p:spPr>
        <p:style>
          <a:lnRef idx="0">
            <a:schemeClr val="accent5"/>
          </a:lnRef>
          <a:fillRef idx="3">
            <a:schemeClr val="accent5"/>
          </a:fillRef>
          <a:effectRef idx="3">
            <a:schemeClr val="accent5"/>
          </a:effectRef>
          <a:fontRef idx="minor">
            <a:schemeClr val="lt1"/>
          </a:fontRef>
        </p:style>
      </p:pic>
      <p:pic>
        <p:nvPicPr>
          <p:cNvPr id="92" name="Picture 2" descr="http://tbn0.google.com/images?q=tbn:AZvjx55-utAJ:http://www.manifold.net/common/iis_logo.png">
            <a:hlinkClick r:id="rId6"/>
          </p:cNvPr>
          <p:cNvPicPr>
            <a:picLocks noChangeAspect="1" noChangeArrowheads="1"/>
          </p:cNvPicPr>
          <p:nvPr/>
        </p:nvPicPr>
        <p:blipFill>
          <a:blip r:embed="rId7"/>
          <a:srcRect/>
          <a:stretch>
            <a:fillRect/>
          </a:stretch>
        </p:blipFill>
        <p:spPr bwMode="auto">
          <a:xfrm>
            <a:off x="1183925" y="2912047"/>
            <a:ext cx="768046" cy="289150"/>
          </a:xfrm>
          <a:prstGeom prst="rect">
            <a:avLst/>
          </a:prstGeom>
        </p:spPr>
        <p:style>
          <a:lnRef idx="0">
            <a:schemeClr val="accent5"/>
          </a:lnRef>
          <a:fillRef idx="3">
            <a:schemeClr val="accent5"/>
          </a:fillRef>
          <a:effectRef idx="3">
            <a:schemeClr val="accent5"/>
          </a:effectRef>
          <a:fontRef idx="minor">
            <a:schemeClr val="lt1"/>
          </a:fontRef>
        </p:style>
      </p:pic>
      <p:sp>
        <p:nvSpPr>
          <p:cNvPr id="94" name="Rounded Rectangle 93"/>
          <p:cNvSpPr/>
          <p:nvPr/>
        </p:nvSpPr>
        <p:spPr bwMode="auto">
          <a:xfrm>
            <a:off x="2964510" y="2861145"/>
            <a:ext cx="1683689" cy="956253"/>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95" name="TextBox 94"/>
          <p:cNvSpPr txBox="1"/>
          <p:nvPr/>
        </p:nvSpPr>
        <p:spPr>
          <a:xfrm>
            <a:off x="3258758" y="3218489"/>
            <a:ext cx="1194295" cy="43500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noAutofit/>
          </a:bodyPr>
          <a:lstStyle/>
          <a:p>
            <a:pPr algn="ctr"/>
            <a:r>
              <a:rPr lang="en-US" sz="1000" dirty="0" smtClean="0">
                <a:solidFill>
                  <a:schemeClr val="bg1"/>
                </a:solidFill>
              </a:rPr>
              <a:t> Application</a:t>
            </a:r>
            <a:endParaRPr lang="en-US" sz="1000" dirty="0">
              <a:solidFill>
                <a:schemeClr val="bg1"/>
              </a:solidFill>
            </a:endParaRPr>
          </a:p>
        </p:txBody>
      </p:sp>
      <p:pic>
        <p:nvPicPr>
          <p:cNvPr id="98" name="Picture 10" descr="http://tbn0.google.com/images?q=tbn:qH-h4FE2k4fKLM:http://www.deeptraining.com/images/aspnet.gif">
            <a:hlinkClick r:id="rId4"/>
          </p:cNvPr>
          <p:cNvPicPr>
            <a:picLocks noChangeAspect="1" noChangeArrowheads="1"/>
          </p:cNvPicPr>
          <p:nvPr/>
        </p:nvPicPr>
        <p:blipFill>
          <a:blip r:embed="rId5"/>
          <a:srcRect/>
          <a:stretch>
            <a:fillRect/>
          </a:stretch>
        </p:blipFill>
        <p:spPr bwMode="auto">
          <a:xfrm>
            <a:off x="4006060" y="2967233"/>
            <a:ext cx="540047" cy="146702"/>
          </a:xfrm>
          <a:prstGeom prst="rect">
            <a:avLst/>
          </a:prstGeom>
        </p:spPr>
        <p:style>
          <a:lnRef idx="0">
            <a:schemeClr val="accent4"/>
          </a:lnRef>
          <a:fillRef idx="3">
            <a:schemeClr val="accent4"/>
          </a:fillRef>
          <a:effectRef idx="3">
            <a:schemeClr val="accent4"/>
          </a:effectRef>
          <a:fontRef idx="minor">
            <a:schemeClr val="lt1"/>
          </a:fontRef>
        </p:style>
      </p:pic>
      <p:pic>
        <p:nvPicPr>
          <p:cNvPr id="99" name="Picture 2" descr="http://tbn0.google.com/images?q=tbn:AZvjx55-utAJ:http://www.manifold.net/common/iis_logo.png">
            <a:hlinkClick r:id="rId6"/>
          </p:cNvPr>
          <p:cNvPicPr>
            <a:picLocks noChangeAspect="1" noChangeArrowheads="1"/>
          </p:cNvPicPr>
          <p:nvPr/>
        </p:nvPicPr>
        <p:blipFill>
          <a:blip r:embed="rId7"/>
          <a:srcRect/>
          <a:stretch>
            <a:fillRect/>
          </a:stretch>
        </p:blipFill>
        <p:spPr bwMode="auto">
          <a:xfrm>
            <a:off x="3085514" y="2918515"/>
            <a:ext cx="704042" cy="293000"/>
          </a:xfrm>
          <a:prstGeom prst="rect">
            <a:avLst/>
          </a:prstGeom>
        </p:spPr>
        <p:style>
          <a:lnRef idx="0">
            <a:schemeClr val="accent4"/>
          </a:lnRef>
          <a:fillRef idx="3">
            <a:schemeClr val="accent4"/>
          </a:fillRef>
          <a:effectRef idx="3">
            <a:schemeClr val="accent4"/>
          </a:effectRef>
          <a:fontRef idx="minor">
            <a:schemeClr val="lt1"/>
          </a:fontRef>
        </p:style>
      </p:pic>
      <p:sp>
        <p:nvSpPr>
          <p:cNvPr id="101" name="Rounded Rectangle 100"/>
          <p:cNvSpPr/>
          <p:nvPr/>
        </p:nvSpPr>
        <p:spPr bwMode="auto">
          <a:xfrm>
            <a:off x="4705846" y="2884999"/>
            <a:ext cx="1671589" cy="959457"/>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02" name="TextBox 101"/>
          <p:cNvSpPr txBox="1"/>
          <p:nvPr/>
        </p:nvSpPr>
        <p:spPr>
          <a:xfrm>
            <a:off x="4954484" y="3236921"/>
            <a:ext cx="1223099" cy="45215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noAutofit/>
          </a:bodyPr>
          <a:lstStyle/>
          <a:p>
            <a:pPr algn="ctr"/>
            <a:r>
              <a:rPr lang="en-US" sz="1000" dirty="0" smtClean="0">
                <a:solidFill>
                  <a:schemeClr val="bg1"/>
                </a:solidFill>
              </a:rPr>
              <a:t> Application</a:t>
            </a:r>
            <a:endParaRPr lang="en-US" sz="1000" dirty="0">
              <a:solidFill>
                <a:schemeClr val="bg1"/>
              </a:solidFill>
            </a:endParaRPr>
          </a:p>
        </p:txBody>
      </p:sp>
      <p:pic>
        <p:nvPicPr>
          <p:cNvPr id="104" name="Picture 10" descr="http://tbn0.google.com/images?q=tbn:qH-h4FE2k4fKLM:http://www.deeptraining.com/images/aspnet.gif">
            <a:hlinkClick r:id="rId4"/>
          </p:cNvPr>
          <p:cNvPicPr>
            <a:picLocks noChangeAspect="1" noChangeArrowheads="1"/>
          </p:cNvPicPr>
          <p:nvPr/>
        </p:nvPicPr>
        <p:blipFill>
          <a:blip r:embed="rId5"/>
          <a:srcRect/>
          <a:stretch>
            <a:fillRect/>
          </a:stretch>
        </p:blipFill>
        <p:spPr bwMode="auto">
          <a:xfrm>
            <a:off x="5719809" y="2975759"/>
            <a:ext cx="553072" cy="152486"/>
          </a:xfrm>
          <a:prstGeom prst="rect">
            <a:avLst/>
          </a:prstGeom>
        </p:spPr>
        <p:style>
          <a:lnRef idx="0">
            <a:schemeClr val="accent1"/>
          </a:lnRef>
          <a:fillRef idx="3">
            <a:schemeClr val="accent1"/>
          </a:fillRef>
          <a:effectRef idx="3">
            <a:schemeClr val="accent1"/>
          </a:effectRef>
          <a:fontRef idx="minor">
            <a:schemeClr val="lt1"/>
          </a:fontRef>
        </p:style>
      </p:pic>
      <p:pic>
        <p:nvPicPr>
          <p:cNvPr id="106" name="Picture 2" descr="http://tbn0.google.com/images?q=tbn:AZvjx55-utAJ:http://www.manifold.net/common/iis_logo.png">
            <a:hlinkClick r:id="rId6"/>
          </p:cNvPr>
          <p:cNvPicPr>
            <a:picLocks noChangeAspect="1" noChangeArrowheads="1"/>
          </p:cNvPicPr>
          <p:nvPr/>
        </p:nvPicPr>
        <p:blipFill>
          <a:blip r:embed="rId7"/>
          <a:srcRect/>
          <a:stretch>
            <a:fillRect/>
          </a:stretch>
        </p:blipFill>
        <p:spPr bwMode="auto">
          <a:xfrm>
            <a:off x="4777062" y="2925120"/>
            <a:ext cx="721022" cy="304551"/>
          </a:xfrm>
          <a:prstGeom prst="rect">
            <a:avLst/>
          </a:prstGeom>
        </p:spPr>
        <p:style>
          <a:lnRef idx="0">
            <a:schemeClr val="accent1"/>
          </a:lnRef>
          <a:fillRef idx="3">
            <a:schemeClr val="accent1"/>
          </a:fillRef>
          <a:effectRef idx="3">
            <a:schemeClr val="accent1"/>
          </a:effectRef>
          <a:fontRef idx="minor">
            <a:schemeClr val="lt1"/>
          </a:fontRef>
        </p:style>
      </p:pic>
      <p:cxnSp>
        <p:nvCxnSpPr>
          <p:cNvPr id="113" name="Straight Arrow Connector 112"/>
          <p:cNvCxnSpPr/>
          <p:nvPr/>
        </p:nvCxnSpPr>
        <p:spPr>
          <a:xfrm rot="10800000" flipV="1">
            <a:off x="1975079" y="1939456"/>
            <a:ext cx="1682521" cy="736256"/>
          </a:xfrm>
          <a:prstGeom prst="straightConnector1">
            <a:avLst/>
          </a:prstGeom>
          <a:ln>
            <a:tailEnd type="arrow"/>
          </a:ln>
        </p:spPr>
        <p:style>
          <a:lnRef idx="1">
            <a:schemeClr val="accent3"/>
          </a:lnRef>
          <a:fillRef idx="0">
            <a:schemeClr val="accent3"/>
          </a:fillRef>
          <a:effectRef idx="0">
            <a:schemeClr val="accent3"/>
          </a:effectRef>
          <a:fontRef idx="minor">
            <a:schemeClr val="tx1"/>
          </a:fontRef>
        </p:style>
      </p:cxnSp>
      <p:cxnSp>
        <p:nvCxnSpPr>
          <p:cNvPr id="114" name="Straight Arrow Connector 113"/>
          <p:cNvCxnSpPr>
            <a:stCxn id="53" idx="7"/>
          </p:cNvCxnSpPr>
          <p:nvPr/>
        </p:nvCxnSpPr>
        <p:spPr>
          <a:xfrm flipH="1">
            <a:off x="3733799" y="2091856"/>
            <a:ext cx="304800" cy="457200"/>
          </a:xfrm>
          <a:prstGeom prst="straightConnector1">
            <a:avLst/>
          </a:prstGeom>
          <a:ln>
            <a:tailEnd type="arrow"/>
          </a:ln>
        </p:spPr>
        <p:style>
          <a:lnRef idx="1">
            <a:schemeClr val="accent3"/>
          </a:lnRef>
          <a:fillRef idx="0">
            <a:schemeClr val="accent3"/>
          </a:fillRef>
          <a:effectRef idx="0">
            <a:schemeClr val="accent3"/>
          </a:effectRef>
          <a:fontRef idx="minor">
            <a:schemeClr val="tx1"/>
          </a:fontRef>
        </p:style>
      </p:cxnSp>
      <p:cxnSp>
        <p:nvCxnSpPr>
          <p:cNvPr id="115" name="Straight Arrow Connector 114"/>
          <p:cNvCxnSpPr/>
          <p:nvPr/>
        </p:nvCxnSpPr>
        <p:spPr>
          <a:xfrm>
            <a:off x="4419599" y="2091856"/>
            <a:ext cx="990600" cy="457200"/>
          </a:xfrm>
          <a:prstGeom prst="straightConnector1">
            <a:avLst/>
          </a:prstGeom>
          <a:ln>
            <a:tailEnd type="arrow"/>
          </a:ln>
        </p:spPr>
        <p:style>
          <a:lnRef idx="1">
            <a:schemeClr val="accent3"/>
          </a:lnRef>
          <a:fillRef idx="0">
            <a:schemeClr val="accent3"/>
          </a:fillRef>
          <a:effectRef idx="0">
            <a:schemeClr val="accent3"/>
          </a:effectRef>
          <a:fontRef idx="minor">
            <a:schemeClr val="tx1"/>
          </a:fontRef>
        </p:style>
      </p:cxnSp>
      <p:grpSp>
        <p:nvGrpSpPr>
          <p:cNvPr id="4" name="Group 109"/>
          <p:cNvGrpSpPr/>
          <p:nvPr/>
        </p:nvGrpSpPr>
        <p:grpSpPr>
          <a:xfrm>
            <a:off x="1447799" y="3447027"/>
            <a:ext cx="7231306" cy="2361922"/>
            <a:chOff x="1600200" y="2955371"/>
            <a:chExt cx="7231306" cy="2361922"/>
          </a:xfrm>
        </p:grpSpPr>
        <p:sp>
          <p:nvSpPr>
            <p:cNvPr id="85" name="TextBox 84"/>
            <p:cNvSpPr txBox="1"/>
            <p:nvPr/>
          </p:nvSpPr>
          <p:spPr>
            <a:xfrm>
              <a:off x="1600200" y="2959327"/>
              <a:ext cx="1143000" cy="31727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noAutofit/>
            </a:bodyPr>
            <a:lstStyle/>
            <a:p>
              <a:pPr algn="ctr">
                <a:lnSpc>
                  <a:spcPts val="1000"/>
                </a:lnSpc>
              </a:pPr>
              <a:r>
                <a:rPr lang="en-US" sz="900" dirty="0" smtClean="0">
                  <a:solidFill>
                    <a:schemeClr val="bg1"/>
                  </a:solidFill>
                </a:rPr>
                <a:t>Caching Access Layer</a:t>
              </a:r>
              <a:endParaRPr lang="en-US" sz="1050" dirty="0">
                <a:solidFill>
                  <a:schemeClr val="bg1"/>
                </a:solidFill>
              </a:endParaRPr>
            </a:p>
          </p:txBody>
        </p:sp>
        <p:sp>
          <p:nvSpPr>
            <p:cNvPr id="97" name="TextBox 96"/>
            <p:cNvSpPr txBox="1"/>
            <p:nvPr/>
          </p:nvSpPr>
          <p:spPr>
            <a:xfrm>
              <a:off x="3485812" y="2955371"/>
              <a:ext cx="1086187" cy="32122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noAutofit/>
            </a:bodyPr>
            <a:lstStyle/>
            <a:p>
              <a:pPr algn="ctr">
                <a:lnSpc>
                  <a:spcPts val="1000"/>
                </a:lnSpc>
              </a:pPr>
              <a:r>
                <a:rPr lang="en-US" sz="900" dirty="0" smtClean="0">
                  <a:solidFill>
                    <a:schemeClr val="bg1"/>
                  </a:solidFill>
                </a:rPr>
                <a:t>Caching Access Layer</a:t>
              </a:r>
              <a:endParaRPr lang="en-US" sz="1050" dirty="0">
                <a:solidFill>
                  <a:schemeClr val="bg1"/>
                </a:solidFill>
              </a:endParaRPr>
            </a:p>
          </p:txBody>
        </p:sp>
        <p:sp>
          <p:nvSpPr>
            <p:cNvPr id="103" name="TextBox 102"/>
            <p:cNvSpPr txBox="1"/>
            <p:nvPr/>
          </p:nvSpPr>
          <p:spPr>
            <a:xfrm>
              <a:off x="5179733" y="2989099"/>
              <a:ext cx="1068667" cy="28750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noAutofit/>
            </a:bodyPr>
            <a:lstStyle/>
            <a:p>
              <a:pPr algn="ctr">
                <a:lnSpc>
                  <a:spcPts val="1000"/>
                </a:lnSpc>
              </a:pPr>
              <a:r>
                <a:rPr lang="en-US" sz="900" dirty="0" smtClean="0">
                  <a:solidFill>
                    <a:schemeClr val="bg1"/>
                  </a:solidFill>
                </a:rPr>
                <a:t>Caching Access Layer</a:t>
              </a:r>
              <a:br>
                <a:rPr lang="en-US" sz="900" dirty="0" smtClean="0">
                  <a:solidFill>
                    <a:schemeClr val="bg1"/>
                  </a:solidFill>
                </a:rPr>
              </a:br>
              <a:endParaRPr lang="en-US" sz="1050" dirty="0">
                <a:solidFill>
                  <a:schemeClr val="bg1"/>
                </a:solidFill>
              </a:endParaRPr>
            </a:p>
          </p:txBody>
        </p:sp>
        <p:cxnSp>
          <p:nvCxnSpPr>
            <p:cNvPr id="129" name="Straight Arrow Connector 128"/>
            <p:cNvCxnSpPr>
              <a:stCxn id="103" idx="2"/>
              <a:endCxn id="123" idx="3"/>
            </p:cNvCxnSpPr>
            <p:nvPr/>
          </p:nvCxnSpPr>
          <p:spPr>
            <a:xfrm rot="5400000">
              <a:off x="5177980" y="3391393"/>
              <a:ext cx="650880" cy="421295"/>
            </a:xfrm>
            <a:prstGeom prst="straightConnector1">
              <a:avLst/>
            </a:prstGeom>
            <a:ln w="19050">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5" name="Group 135"/>
            <p:cNvGrpSpPr/>
            <p:nvPr/>
          </p:nvGrpSpPr>
          <p:grpSpPr>
            <a:xfrm>
              <a:off x="1996259" y="3886201"/>
              <a:ext cx="4889572" cy="1431092"/>
              <a:chOff x="2076628" y="3838287"/>
              <a:chExt cx="4889572" cy="1431092"/>
            </a:xfrm>
          </p:grpSpPr>
          <p:sp>
            <p:nvSpPr>
              <p:cNvPr id="59" name="Rectangle 58"/>
              <p:cNvSpPr/>
              <p:nvPr/>
            </p:nvSpPr>
            <p:spPr bwMode="auto">
              <a:xfrm>
                <a:off x="2076628" y="3838287"/>
                <a:ext cx="4889572" cy="140883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pic>
            <p:nvPicPr>
              <p:cNvPr id="70" name="Picture 50" descr="D:\Pennie's documents\MS Image\NEWFeb15\Windows_Vista_Icons_ for_Marketing_use\VPN.png"/>
              <p:cNvPicPr>
                <a:picLocks noChangeAspect="1" noChangeArrowheads="1"/>
              </p:cNvPicPr>
              <p:nvPr/>
            </p:nvPicPr>
            <p:blipFill>
              <a:blip r:embed="rId8"/>
              <a:srcRect/>
              <a:stretch>
                <a:fillRect/>
              </a:stretch>
            </p:blipFill>
            <p:spPr bwMode="auto">
              <a:xfrm>
                <a:off x="3495304" y="3889907"/>
                <a:ext cx="938784" cy="1313270"/>
              </a:xfrm>
              <a:prstGeom prst="rect">
                <a:avLst/>
              </a:prstGeom>
              <a:noFill/>
            </p:spPr>
          </p:pic>
          <p:sp>
            <p:nvSpPr>
              <p:cNvPr id="125" name="Wave 124"/>
              <p:cNvSpPr/>
              <p:nvPr/>
            </p:nvSpPr>
            <p:spPr bwMode="auto">
              <a:xfrm rot="16200000">
                <a:off x="3429835" y="4268858"/>
                <a:ext cx="1272394" cy="548640"/>
              </a:xfrm>
              <a:prstGeom prst="wav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pic>
            <p:nvPicPr>
              <p:cNvPr id="68" name="Picture 50" descr="D:\Pennie's documents\MS Image\NEWFeb15\Windows_Vista_Icons_ for_Marketing_use\VPN.png"/>
              <p:cNvPicPr>
                <a:picLocks noChangeAspect="1" noChangeArrowheads="1"/>
              </p:cNvPicPr>
              <p:nvPr/>
            </p:nvPicPr>
            <p:blipFill>
              <a:blip r:embed="rId8"/>
              <a:srcRect/>
              <a:stretch>
                <a:fillRect/>
              </a:stretch>
            </p:blipFill>
            <p:spPr bwMode="auto">
              <a:xfrm>
                <a:off x="2302144" y="3943212"/>
                <a:ext cx="948003" cy="1326167"/>
              </a:xfrm>
              <a:prstGeom prst="rect">
                <a:avLst/>
              </a:prstGeom>
              <a:noFill/>
            </p:spPr>
          </p:pic>
          <p:pic>
            <p:nvPicPr>
              <p:cNvPr id="72" name="Picture 50" descr="D:\Pennie's documents\MS Image\NEWFeb15\Windows_Vista_Icons_ for_Marketing_use\VPN.png"/>
              <p:cNvPicPr>
                <a:picLocks noChangeAspect="1" noChangeArrowheads="1"/>
              </p:cNvPicPr>
              <p:nvPr/>
            </p:nvPicPr>
            <p:blipFill>
              <a:blip r:embed="rId8"/>
              <a:srcRect/>
              <a:stretch>
                <a:fillRect/>
              </a:stretch>
            </p:blipFill>
            <p:spPr bwMode="auto">
              <a:xfrm>
                <a:off x="4823705" y="3889738"/>
                <a:ext cx="956785" cy="1338452"/>
              </a:xfrm>
              <a:prstGeom prst="rect">
                <a:avLst/>
              </a:prstGeom>
              <a:noFill/>
            </p:spPr>
          </p:pic>
          <p:sp>
            <p:nvSpPr>
              <p:cNvPr id="122" name="Wave 121"/>
              <p:cNvSpPr/>
              <p:nvPr/>
            </p:nvSpPr>
            <p:spPr bwMode="auto">
              <a:xfrm rot="16200000">
                <a:off x="2323203" y="4339959"/>
                <a:ext cx="1205463" cy="534389"/>
              </a:xfrm>
              <a:prstGeom prst="wave">
                <a:avLst>
                  <a:gd name="adj1" fmla="val 12500"/>
                  <a:gd name="adj2" fmla="val 0"/>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23" name="Wave 122"/>
              <p:cNvSpPr/>
              <p:nvPr/>
            </p:nvSpPr>
            <p:spPr bwMode="auto">
              <a:xfrm rot="16200000">
                <a:off x="4705551" y="4272835"/>
                <a:ext cx="1335179" cy="548640"/>
              </a:xfrm>
              <a:prstGeom prst="wav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31" name="TextBox 130"/>
              <p:cNvSpPr txBox="1"/>
              <p:nvPr/>
            </p:nvSpPr>
            <p:spPr>
              <a:xfrm rot="16200000">
                <a:off x="2407287" y="4403295"/>
                <a:ext cx="966853" cy="415498"/>
              </a:xfrm>
              <a:prstGeom prst="rect">
                <a:avLst/>
              </a:prstGeom>
              <a:noFill/>
            </p:spPr>
            <p:txBody>
              <a:bodyPr wrap="square" rtlCol="0">
                <a:spAutoFit/>
              </a:bodyPr>
              <a:lstStyle/>
              <a:p>
                <a:r>
                  <a:rPr lang="en-US" sz="1050" dirty="0" smtClean="0">
                    <a:solidFill>
                      <a:schemeClr val="bg1"/>
                    </a:solidFill>
                    <a:effectLst>
                      <a:outerShdw blurRad="38100" dist="38100" dir="2700000" algn="tl">
                        <a:srgbClr val="000000">
                          <a:alpha val="43137"/>
                        </a:srgbClr>
                      </a:outerShdw>
                    </a:effectLst>
                  </a:rPr>
                  <a:t>Caching Service</a:t>
                </a:r>
                <a:endParaRPr lang="en-US" sz="1050" dirty="0">
                  <a:solidFill>
                    <a:schemeClr val="bg1"/>
                  </a:solidFill>
                  <a:effectLst>
                    <a:outerShdw blurRad="38100" dist="38100" dir="2700000" algn="tl">
                      <a:srgbClr val="000000">
                        <a:alpha val="43137"/>
                      </a:srgbClr>
                    </a:outerShdw>
                  </a:effectLst>
                </a:endParaRPr>
              </a:p>
            </p:txBody>
          </p:sp>
          <p:sp>
            <p:nvSpPr>
              <p:cNvPr id="132" name="TextBox 131"/>
              <p:cNvSpPr txBox="1"/>
              <p:nvPr/>
            </p:nvSpPr>
            <p:spPr>
              <a:xfrm rot="16200000">
                <a:off x="4845328" y="4342382"/>
                <a:ext cx="998851" cy="415498"/>
              </a:xfrm>
              <a:prstGeom prst="rect">
                <a:avLst/>
              </a:prstGeom>
              <a:noFill/>
            </p:spPr>
            <p:txBody>
              <a:bodyPr wrap="square" rtlCol="0">
                <a:spAutoFit/>
              </a:bodyPr>
              <a:lstStyle/>
              <a:p>
                <a:r>
                  <a:rPr lang="en-US" sz="1050" dirty="0" smtClean="0">
                    <a:solidFill>
                      <a:schemeClr val="bg1"/>
                    </a:solidFill>
                    <a:effectLst>
                      <a:outerShdw blurRad="38100" dist="38100" dir="2700000" algn="tl">
                        <a:srgbClr val="000000">
                          <a:alpha val="43137"/>
                        </a:srgbClr>
                      </a:outerShdw>
                    </a:effectLst>
                  </a:rPr>
                  <a:t>Caching Service</a:t>
                </a:r>
                <a:endParaRPr lang="en-US" sz="1050" dirty="0">
                  <a:solidFill>
                    <a:schemeClr val="bg1"/>
                  </a:solidFill>
                  <a:effectLst>
                    <a:outerShdw blurRad="38100" dist="38100" dir="2700000" algn="tl">
                      <a:srgbClr val="000000">
                        <a:alpha val="43137"/>
                      </a:srgbClr>
                    </a:outerShdw>
                  </a:effectLst>
                </a:endParaRPr>
              </a:p>
            </p:txBody>
          </p:sp>
          <p:sp>
            <p:nvSpPr>
              <p:cNvPr id="135" name="TextBox 134"/>
              <p:cNvSpPr txBox="1"/>
              <p:nvPr/>
            </p:nvSpPr>
            <p:spPr>
              <a:xfrm rot="16200000">
                <a:off x="3556193" y="4332643"/>
                <a:ext cx="945189" cy="415498"/>
              </a:xfrm>
              <a:prstGeom prst="rect">
                <a:avLst/>
              </a:prstGeom>
              <a:noFill/>
            </p:spPr>
            <p:txBody>
              <a:bodyPr wrap="square" rtlCol="0">
                <a:spAutoFit/>
              </a:bodyPr>
              <a:lstStyle/>
              <a:p>
                <a:r>
                  <a:rPr lang="en-US" sz="1050" dirty="0" smtClean="0">
                    <a:solidFill>
                      <a:schemeClr val="bg1"/>
                    </a:solidFill>
                    <a:effectLst>
                      <a:outerShdw blurRad="38100" dist="38100" dir="2700000" algn="tl">
                        <a:srgbClr val="000000">
                          <a:alpha val="43137"/>
                        </a:srgbClr>
                      </a:outerShdw>
                    </a:effectLst>
                  </a:rPr>
                  <a:t>Caching Service</a:t>
                </a:r>
                <a:endParaRPr lang="en-US" sz="1050" dirty="0">
                  <a:solidFill>
                    <a:schemeClr val="bg1"/>
                  </a:solidFill>
                  <a:effectLst>
                    <a:outerShdw blurRad="38100" dist="38100" dir="2700000" algn="tl">
                      <a:srgbClr val="000000">
                        <a:alpha val="43137"/>
                      </a:srgbClr>
                    </a:outerShdw>
                  </a:effectLst>
                </a:endParaRPr>
              </a:p>
            </p:txBody>
          </p:sp>
        </p:grpSp>
        <p:sp>
          <p:nvSpPr>
            <p:cNvPr id="124" name="Rounded Rectangular Callout 123"/>
            <p:cNvSpPr/>
            <p:nvPr/>
          </p:nvSpPr>
          <p:spPr bwMode="auto">
            <a:xfrm>
              <a:off x="7255551" y="4592312"/>
              <a:ext cx="1575955" cy="646176"/>
            </a:xfrm>
            <a:prstGeom prst="wedgeRoundRectCallout">
              <a:avLst>
                <a:gd name="adj1" fmla="val -75014"/>
                <a:gd name="adj2" fmla="val 17187"/>
                <a:gd name="adj3" fmla="val 16667"/>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chemeClr val="bg1"/>
                  </a:solidFill>
                  <a:latin typeface="Calibri" pitchFamily="34" charset="0"/>
                </a:rPr>
                <a:t>Cache Tier</a:t>
              </a:r>
            </a:p>
          </p:txBody>
        </p:sp>
        <p:cxnSp>
          <p:nvCxnSpPr>
            <p:cNvPr id="81" name="Straight Arrow Connector 80"/>
            <p:cNvCxnSpPr>
              <a:endCxn id="131" idx="3"/>
            </p:cNvCxnSpPr>
            <p:nvPr/>
          </p:nvCxnSpPr>
          <p:spPr>
            <a:xfrm rot="16200000" flipH="1">
              <a:off x="2055255" y="3420442"/>
              <a:ext cx="868072" cy="642108"/>
            </a:xfrm>
            <a:prstGeom prst="straightConnector1">
              <a:avLst/>
            </a:prstGeom>
            <a:ln w="19050">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a:stCxn id="97" idx="2"/>
              <a:endCxn id="125" idx="3"/>
            </p:cNvCxnSpPr>
            <p:nvPr/>
          </p:nvCxnSpPr>
          <p:spPr>
            <a:xfrm rot="5400000">
              <a:off x="3668138" y="3594126"/>
              <a:ext cx="678295" cy="43243"/>
            </a:xfrm>
            <a:prstGeom prst="straightConnector1">
              <a:avLst/>
            </a:prstGeom>
            <a:ln w="19050">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100" name="Up-Down Arrow 99"/>
          <p:cNvSpPr/>
          <p:nvPr/>
        </p:nvSpPr>
        <p:spPr bwMode="auto">
          <a:xfrm>
            <a:off x="1454592" y="3858699"/>
            <a:ext cx="396468" cy="526863"/>
          </a:xfrm>
          <a:prstGeom prst="upDownArrow">
            <a:avLst/>
          </a:prstGeom>
          <a:ln>
            <a:headEnd type="triangle" w="med" len="med"/>
            <a:tailEnd type="triangl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Lucida Console" pitchFamily="49" charset="0"/>
            </a:endParaRPr>
          </a:p>
        </p:txBody>
      </p:sp>
      <p:sp>
        <p:nvSpPr>
          <p:cNvPr id="111" name="Up-Down Arrow 110"/>
          <p:cNvSpPr/>
          <p:nvPr/>
        </p:nvSpPr>
        <p:spPr bwMode="auto">
          <a:xfrm>
            <a:off x="1463154" y="3856985"/>
            <a:ext cx="396468" cy="2336827"/>
          </a:xfrm>
          <a:prstGeom prst="upDownArrow">
            <a:avLst/>
          </a:prstGeom>
          <a:ln>
            <a:headEnd type="triangle" w="med" len="med"/>
            <a:tailEnd type="triangl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Lucida Console" pitchFamily="49" charset="0"/>
            </a:endParaRPr>
          </a:p>
        </p:txBody>
      </p:sp>
      <p:sp>
        <p:nvSpPr>
          <p:cNvPr id="53" name="modem"/>
          <p:cNvSpPr>
            <a:spLocks noEditPoints="1" noChangeArrowheads="1"/>
          </p:cNvSpPr>
          <p:nvPr/>
        </p:nvSpPr>
        <p:spPr bwMode="auto">
          <a:xfrm>
            <a:off x="3505199" y="1634656"/>
            <a:ext cx="1066800" cy="457200"/>
          </a:xfrm>
          <a:custGeom>
            <a:avLst/>
            <a:gdLst>
              <a:gd name="T0" fmla="*/ 0 w 21600"/>
              <a:gd name="T1" fmla="*/ 5152 h 21600"/>
              <a:gd name="T2" fmla="*/ 2941 w 21600"/>
              <a:gd name="T3" fmla="*/ 0 h 21600"/>
              <a:gd name="T4" fmla="*/ 18625 w 21600"/>
              <a:gd name="T5" fmla="*/ 0 h 21600"/>
              <a:gd name="T6" fmla="*/ 21600 w 21600"/>
              <a:gd name="T7" fmla="*/ 5152 h 21600"/>
              <a:gd name="T8" fmla="*/ 21600 w 21600"/>
              <a:gd name="T9" fmla="*/ 21600 h 21600"/>
              <a:gd name="T10" fmla="*/ 0 w 21600"/>
              <a:gd name="T11" fmla="*/ 21600 h 21600"/>
              <a:gd name="T12" fmla="*/ 10800 w 21600"/>
              <a:gd name="T13" fmla="*/ 0 h 21600"/>
              <a:gd name="T14" fmla="*/ 10800 w 21600"/>
              <a:gd name="T15" fmla="*/ 21600 h 21600"/>
              <a:gd name="T16" fmla="*/ 0 w 21600"/>
              <a:gd name="T17" fmla="*/ 13376 h 21600"/>
              <a:gd name="T18" fmla="*/ 21600 w 21600"/>
              <a:gd name="T19" fmla="*/ 13376 h 21600"/>
              <a:gd name="T20" fmla="*/ 400 w 21600"/>
              <a:gd name="T21" fmla="*/ 22400 h 21600"/>
              <a:gd name="T22" fmla="*/ 21200 w 21600"/>
              <a:gd name="T23" fmla="*/ 30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5152"/>
                </a:moveTo>
                <a:lnTo>
                  <a:pt x="2941" y="0"/>
                </a:lnTo>
                <a:lnTo>
                  <a:pt x="18625" y="0"/>
                </a:lnTo>
                <a:lnTo>
                  <a:pt x="21600" y="5152"/>
                </a:lnTo>
                <a:lnTo>
                  <a:pt x="21600" y="21600"/>
                </a:lnTo>
                <a:lnTo>
                  <a:pt x="0" y="21600"/>
                </a:lnTo>
                <a:lnTo>
                  <a:pt x="0" y="5152"/>
                </a:lnTo>
                <a:close/>
              </a:path>
              <a:path w="21600" h="21600" extrusionOk="0">
                <a:moveTo>
                  <a:pt x="0" y="5251"/>
                </a:moveTo>
                <a:lnTo>
                  <a:pt x="21600" y="5251"/>
                </a:lnTo>
                <a:moveTo>
                  <a:pt x="1961" y="11791"/>
                </a:moveTo>
                <a:lnTo>
                  <a:pt x="1961" y="14268"/>
                </a:lnTo>
                <a:lnTo>
                  <a:pt x="2806" y="14268"/>
                </a:lnTo>
                <a:lnTo>
                  <a:pt x="2806" y="11791"/>
                </a:lnTo>
                <a:lnTo>
                  <a:pt x="1961" y="11791"/>
                </a:lnTo>
                <a:close/>
              </a:path>
              <a:path w="21600" h="21600" extrusionOk="0">
                <a:moveTo>
                  <a:pt x="3685" y="11791"/>
                </a:moveTo>
                <a:lnTo>
                  <a:pt x="3685" y="14268"/>
                </a:lnTo>
                <a:lnTo>
                  <a:pt x="4530" y="14268"/>
                </a:lnTo>
                <a:lnTo>
                  <a:pt x="4530" y="11791"/>
                </a:lnTo>
                <a:lnTo>
                  <a:pt x="3685" y="11791"/>
                </a:lnTo>
                <a:close/>
              </a:path>
              <a:path w="21600" h="21600" extrusionOk="0">
                <a:moveTo>
                  <a:pt x="5408" y="11791"/>
                </a:moveTo>
                <a:lnTo>
                  <a:pt x="5408" y="14268"/>
                </a:lnTo>
                <a:lnTo>
                  <a:pt x="6254" y="14268"/>
                </a:lnTo>
                <a:lnTo>
                  <a:pt x="6254" y="11791"/>
                </a:lnTo>
                <a:lnTo>
                  <a:pt x="5408" y="11791"/>
                </a:lnTo>
                <a:close/>
              </a:path>
              <a:path w="21600" h="21600" extrusionOk="0">
                <a:moveTo>
                  <a:pt x="7132" y="11791"/>
                </a:moveTo>
                <a:lnTo>
                  <a:pt x="7132" y="14268"/>
                </a:lnTo>
                <a:lnTo>
                  <a:pt x="7977" y="14268"/>
                </a:lnTo>
                <a:lnTo>
                  <a:pt x="7977" y="11791"/>
                </a:lnTo>
                <a:lnTo>
                  <a:pt x="7132" y="11791"/>
                </a:lnTo>
                <a:close/>
              </a:path>
            </a:pathLst>
          </a:cu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cxnSp>
        <p:nvCxnSpPr>
          <p:cNvPr id="60" name="Straight Arrow Connector 59"/>
          <p:cNvCxnSpPr>
            <a:stCxn id="105" idx="1"/>
            <a:endCxn id="53" idx="6"/>
          </p:cNvCxnSpPr>
          <p:nvPr/>
        </p:nvCxnSpPr>
        <p:spPr>
          <a:xfrm rot="10800000" flipV="1">
            <a:off x="4038599" y="1168028"/>
            <a:ext cx="296186" cy="466628"/>
          </a:xfrm>
          <a:prstGeom prst="straightConnector1">
            <a:avLst/>
          </a:prstGeom>
          <a:ln>
            <a:tailEnd type="arrow"/>
          </a:ln>
        </p:spPr>
        <p:style>
          <a:lnRef idx="1">
            <a:schemeClr val="accent3"/>
          </a:lnRef>
          <a:fillRef idx="0">
            <a:schemeClr val="accent3"/>
          </a:fillRef>
          <a:effectRef idx="0">
            <a:schemeClr val="accent3"/>
          </a:effectRef>
          <a:fontRef idx="minor">
            <a:schemeClr val="tx1"/>
          </a:fontRef>
        </p:style>
      </p:cxnSp>
      <p:pic>
        <p:nvPicPr>
          <p:cNvPr id="56" name="Picture 34" descr="D:\Pennie's documents\MS Image\NEWFeb15\Windows_Vista_Icons_ for_Marketing_use\ParentalControls.png"/>
          <p:cNvPicPr>
            <a:picLocks noChangeAspect="1" noChangeArrowheads="1"/>
          </p:cNvPicPr>
          <p:nvPr/>
        </p:nvPicPr>
        <p:blipFill>
          <a:blip r:embed="rId3"/>
          <a:srcRect/>
          <a:stretch>
            <a:fillRect/>
          </a:stretch>
        </p:blipFill>
        <p:spPr bwMode="auto">
          <a:xfrm>
            <a:off x="3445564" y="763325"/>
            <a:ext cx="812056" cy="812056"/>
          </a:xfrm>
          <a:prstGeom prst="rect">
            <a:avLst/>
          </a:prstGeom>
          <a:noFill/>
        </p:spPr>
      </p:pic>
      <p:pic>
        <p:nvPicPr>
          <p:cNvPr id="57" name="Picture 34" descr="D:\Pennie's documents\MS Image\NEWFeb15\Windows_Vista_Icons_ for_Marketing_use\ParentalControls.png"/>
          <p:cNvPicPr>
            <a:picLocks noChangeAspect="1" noChangeArrowheads="1"/>
          </p:cNvPicPr>
          <p:nvPr/>
        </p:nvPicPr>
        <p:blipFill>
          <a:blip r:embed="rId3"/>
          <a:srcRect/>
          <a:stretch>
            <a:fillRect/>
          </a:stretch>
        </p:blipFill>
        <p:spPr bwMode="auto">
          <a:xfrm>
            <a:off x="5218705" y="811033"/>
            <a:ext cx="812056" cy="812056"/>
          </a:xfrm>
          <a:prstGeom prst="rect">
            <a:avLst/>
          </a:prstGeom>
          <a:noFill/>
        </p:spPr>
      </p:pic>
      <p:sp>
        <p:nvSpPr>
          <p:cNvPr id="54" name="Title 53"/>
          <p:cNvSpPr>
            <a:spLocks noGrp="1"/>
          </p:cNvSpPr>
          <p:nvPr>
            <p:ph type="title"/>
          </p:nvPr>
        </p:nvSpPr>
        <p:spPr/>
        <p:txBody>
          <a:bodyPr/>
          <a:lstStyle/>
          <a:p>
            <a:r>
              <a:rPr lang="en-US" dirty="0" smtClean="0"/>
              <a:t>Windows </a:t>
            </a:r>
            <a:r>
              <a:rPr lang="en-US" dirty="0" err="1" smtClean="0"/>
              <a:t>AppFabric</a:t>
            </a:r>
            <a:r>
              <a:rPr lang="en-US" dirty="0" smtClean="0"/>
              <a:t> Caching</a:t>
            </a:r>
            <a:endParaRPr lang="en-US" dirty="0"/>
          </a:p>
        </p:txBody>
      </p:sp>
    </p:spTree>
    <p:extLst>
      <p:ext uri="{BB962C8B-B14F-4D97-AF65-F5344CB8AC3E}">
        <p14:creationId xmlns:p14="http://schemas.microsoft.com/office/powerpoint/2010/main" val="3634631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66667E-6 -2.26694E-7 L -0.00122 0.291 " pathEditMode="relative" rAng="0" ptsTypes="AA">
                                      <p:cBhvr>
                                        <p:cTn id="6" dur="2000" fill="hold"/>
                                        <p:tgtEl>
                                          <p:spTgt spid="3"/>
                                        </p:tgtEl>
                                        <p:attrNameLst>
                                          <p:attrName>ppt_x</p:attrName>
                                          <p:attrName>ppt_y</p:attrName>
                                        </p:attrNameLst>
                                      </p:cBhvr>
                                      <p:rCtr x="-100" y="14600"/>
                                    </p:animMotion>
                                  </p:childTnLst>
                                </p:cTn>
                              </p:par>
                              <p:par>
                                <p:cTn id="7" presetID="1" presetClass="exit" presetSubtype="0" fill="hold" grpId="0" nodeType="withEffect">
                                  <p:stCondLst>
                                    <p:cond delay="0"/>
                                  </p:stCondLst>
                                  <p:childTnLst>
                                    <p:set>
                                      <p:cBhvr>
                                        <p:cTn id="8" dur="1" fill="hold">
                                          <p:stCondLst>
                                            <p:cond delay="0"/>
                                          </p:stCondLst>
                                        </p:cTn>
                                        <p:tgtEl>
                                          <p:spTgt spid="100"/>
                                        </p:tgtEl>
                                        <p:attrNameLst>
                                          <p:attrName>style.visibility</p:attrName>
                                        </p:attrNameLst>
                                      </p:cBhvr>
                                      <p:to>
                                        <p:strVal val="hidden"/>
                                      </p:to>
                                    </p:set>
                                  </p:childTnLst>
                                </p:cTn>
                              </p:par>
                            </p:childTnLst>
                          </p:cTn>
                        </p:par>
                        <p:par>
                          <p:cTn id="9" fill="hold">
                            <p:stCondLst>
                              <p:cond delay="2000"/>
                            </p:stCondLst>
                            <p:childTnLst>
                              <p:par>
                                <p:cTn id="10" presetID="1" presetClass="entr" presetSubtype="0" fill="hold" grpId="0" nodeType="afterEffect">
                                  <p:stCondLst>
                                    <p:cond delay="0"/>
                                  </p:stCondLst>
                                  <p:childTnLst>
                                    <p:set>
                                      <p:cBhvr>
                                        <p:cTn id="11" dur="1" fill="hold">
                                          <p:stCondLst>
                                            <p:cond delay="0"/>
                                          </p:stCondLst>
                                        </p:cTn>
                                        <p:tgtEl>
                                          <p:spTgt spid="11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2"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000" fill="hold"/>
                                        <p:tgtEl>
                                          <p:spTgt spid="4"/>
                                        </p:tgtEl>
                                        <p:attrNameLst>
                                          <p:attrName>ppt_x</p:attrName>
                                        </p:attrNameLst>
                                      </p:cBhvr>
                                      <p:tavLst>
                                        <p:tav tm="0">
                                          <p:val>
                                            <p:strVal val="1+#ppt_w/2"/>
                                          </p:val>
                                        </p:tav>
                                        <p:tav tm="100000">
                                          <p:val>
                                            <p:strVal val="#ppt_x"/>
                                          </p:val>
                                        </p:tav>
                                      </p:tavLst>
                                    </p:anim>
                                    <p:anim calcmode="lin" valueType="num">
                                      <p:cBhvr additive="base">
                                        <p:cTn id="17" dur="2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p:bldP spid="111" grpId="0" animBg="1"/>
    </p:bldLst>
  </p:timing>
</p:sld>
</file>

<file path=ppt/slides/slide24.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381000" y="1412875"/>
            <a:ext cx="8382000" cy="3299365"/>
          </a:xfrm>
        </p:spPr>
        <p:txBody>
          <a:bodyPr/>
          <a:lstStyle/>
          <a:p>
            <a:r>
              <a:rPr lang="en-US" dirty="0" smtClean="0"/>
              <a:t>WF4 allows you to model business processes and can be used in any .NET process</a:t>
            </a:r>
          </a:p>
          <a:p>
            <a:r>
              <a:rPr lang="en-US" dirty="0" smtClean="0"/>
              <a:t>Workflow Services and </a:t>
            </a:r>
            <a:r>
              <a:rPr lang="en-US" dirty="0" err="1" smtClean="0"/>
              <a:t>AppFabric</a:t>
            </a:r>
            <a:r>
              <a:rPr lang="en-US" dirty="0" smtClean="0"/>
              <a:t> allow you to create highly scalable and manageable services</a:t>
            </a:r>
          </a:p>
          <a:p>
            <a:endParaRPr lang="en-US" dirty="0"/>
          </a:p>
        </p:txBody>
      </p:sp>
    </p:spTree>
    <p:extLst>
      <p:ext uri="{BB962C8B-B14F-4D97-AF65-F5344CB8AC3E}">
        <p14:creationId xmlns:p14="http://schemas.microsoft.com/office/powerpoint/2010/main" val="1580787188"/>
      </p:ext>
    </p:extLst>
  </p:cSld>
  <p:clrMapOvr>
    <a:masterClrMapping/>
  </p:clrMapOvr>
  <p:transition/>
  <p:timing>
    <p:tnLst>
      <p:par>
        <p:cTn id="1" dur="indefinite" restart="never" nodeType="tmRoot"/>
      </p:par>
    </p:tnLst>
  </p:timing>
</p:sld>
</file>

<file path=ppt/slides/slide25.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More Information</a:t>
            </a:r>
            <a:endParaRPr lang="en-US" dirty="0"/>
          </a:p>
        </p:txBody>
      </p:sp>
      <p:sp>
        <p:nvSpPr>
          <p:cNvPr id="3" name="Content Placeholder 2"/>
          <p:cNvSpPr>
            <a:spLocks noGrp="1"/>
          </p:cNvSpPr>
          <p:nvPr>
            <p:ph idx="1"/>
          </p:nvPr>
        </p:nvSpPr>
        <p:spPr>
          <a:xfrm>
            <a:off x="381000" y="1412875"/>
            <a:ext cx="8382000" cy="3422475"/>
          </a:xfrm>
        </p:spPr>
        <p:txBody>
          <a:bodyPr/>
          <a:lstStyle/>
          <a:p>
            <a:r>
              <a:rPr lang="en-US" dirty="0" smtClean="0"/>
              <a:t>MSDN Workflow </a:t>
            </a:r>
            <a:r>
              <a:rPr lang="en-US" dirty="0" err="1" smtClean="0"/>
              <a:t>Dev</a:t>
            </a:r>
            <a:r>
              <a:rPr lang="en-US" dirty="0" smtClean="0"/>
              <a:t> Center</a:t>
            </a:r>
          </a:p>
          <a:p>
            <a:pPr lvl="1"/>
            <a:r>
              <a:rPr lang="en-US" dirty="0" smtClean="0">
                <a:hlinkClick r:id="rId2"/>
              </a:rPr>
              <a:t>http://msdn.microsoft.com/wf</a:t>
            </a:r>
            <a:endParaRPr lang="en-US" dirty="0" smtClean="0"/>
          </a:p>
          <a:p>
            <a:r>
              <a:rPr lang="en-US" dirty="0" smtClean="0"/>
              <a:t>MSDN WCF </a:t>
            </a:r>
            <a:r>
              <a:rPr lang="en-US" dirty="0" err="1" smtClean="0"/>
              <a:t>Dev</a:t>
            </a:r>
            <a:r>
              <a:rPr lang="en-US" dirty="0" smtClean="0"/>
              <a:t> Center</a:t>
            </a:r>
          </a:p>
          <a:p>
            <a:pPr lvl="1"/>
            <a:r>
              <a:rPr lang="en-US" dirty="0" smtClean="0">
                <a:hlinkClick r:id="rId3"/>
              </a:rPr>
              <a:t>http://msdn.microsoft.com/wcf</a:t>
            </a:r>
            <a:endParaRPr lang="en-US" dirty="0" smtClean="0"/>
          </a:p>
          <a:p>
            <a:r>
              <a:rPr lang="en-US" dirty="0" smtClean="0"/>
              <a:t>MSDN </a:t>
            </a:r>
            <a:r>
              <a:rPr lang="en-US" dirty="0" err="1" smtClean="0"/>
              <a:t>AppFabric</a:t>
            </a:r>
            <a:r>
              <a:rPr lang="en-US" dirty="0" smtClean="0"/>
              <a:t/>
            </a:r>
            <a:r>
              <a:rPr lang="en-US" dirty="0" err="1" smtClean="0"/>
              <a:t>Dev</a:t>
            </a:r>
            <a:r>
              <a:rPr lang="en-US" dirty="0" smtClean="0"/>
              <a:t> Center</a:t>
            </a:r>
          </a:p>
          <a:p>
            <a:pPr lvl="1"/>
            <a:r>
              <a:rPr lang="en-US" dirty="0" smtClean="0">
                <a:hlinkClick r:id="rId4"/>
              </a:rPr>
              <a:t>http://msdn.microsoft.com/appfabric</a:t>
            </a:r>
            <a:endParaRPr lang="en-US" dirty="0" smtClean="0"/>
          </a:p>
          <a:p>
            <a:pPr lvl="1"/>
            <a:endParaRPr lang="en-US" dirty="0"/>
          </a:p>
        </p:txBody>
      </p:sp>
    </p:spTree>
    <p:extLst>
      <p:ext uri="{BB962C8B-B14F-4D97-AF65-F5344CB8AC3E}">
        <p14:creationId xmlns:p14="http://schemas.microsoft.com/office/powerpoint/2010/main" val="436214239"/>
      </p:ext>
    </p:extLst>
  </p:cSld>
  <p:clrMapOvr>
    <a:masterClrMapping/>
  </p:clrMapOvr>
  <p:transition/>
  <p:timing>
    <p:tnLst>
      <p:par>
        <p:cTn id="1" dur="indefinite" restart="never" nodeType="tmRoot"/>
      </p:par>
    </p:tnLst>
  </p:timing>
</p:sld>
</file>

<file path=ppt/slides/slide3.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WF4 is a Runtime</a:t>
            </a:r>
            <a:endParaRPr lang="en-US" dirty="0"/>
          </a:p>
        </p:txBody>
      </p:sp>
      <p:pic>
        <p:nvPicPr>
          <p:cNvPr id="1026" name="Picture 2" descr="C:\Users\rojacobs\Pictures\DVD_ART36\Artwork_Imagery\Icons - Illustrations\_ XML ICONS\user man casual the king people pers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1419225"/>
            <a:ext cx="1100570" cy="1476375"/>
          </a:xfrm>
          <a:prstGeom prst="rect">
            <a:avLst/>
          </a:prstGeom>
          <a:extLst>
            <a:ext uri="{909E8E84-426E-40DD-AFC4-6F175D3DCCD1}">
              <a14:hiddenFill xmlns:a14="http://schemas.microsoft.com/office/drawing/2010/main">
                <a:solidFill>
                  <a:srgbClr val="FFFFFF"/>
                </a:solidFill>
              </a14:hiddenFill>
            </a:ext>
          </a:extLst>
        </p:spPr>
      </p:pic>
      <p:pic>
        <p:nvPicPr>
          <p:cNvPr id="1027" name="Picture 3" descr="C:\Users\rojacobs\Pictures\DVD_ART36\Artwork_Imagery\Icons - Illustrations\_ XML ICONS\user casual man people pers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0459" y="2590800"/>
            <a:ext cx="1166882" cy="1600461"/>
          </a:xfrm>
          <a:prstGeom prst="rect">
            <a:avLst/>
          </a:prstGeom>
          <a:extLst>
            <a:ext uri="{909E8E84-426E-40DD-AFC4-6F175D3DCCD1}">
              <a14:hiddenFill xmlns:a14="http://schemas.microsoft.com/office/drawing/2010/main">
                <a:solidFill>
                  <a:srgbClr val="FFFFFF"/>
                </a:solidFill>
              </a14:hiddenFill>
            </a:ext>
          </a:extLst>
        </p:spPr>
      </p:pic>
      <p:pic>
        <p:nvPicPr>
          <p:cNvPr id="1028" name="Picture 4" descr="C:\Users\rojacobs\Pictures\DVD_ART36\Artwork_Imagery\Icons - Illustrations\_ XML ICONS\Binary Code documen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3581400"/>
            <a:ext cx="835493" cy="1790343"/>
          </a:xfrm>
          <a:prstGeom prst="rect">
            <a:avLst/>
          </a:prstGeom>
          <a:extLst>
            <a:ext uri="{909E8E84-426E-40DD-AFC4-6F175D3DCCD1}">
              <a14:hiddenFill xmlns:a14="http://schemas.microsoft.com/office/drawing/2010/main">
                <a:solidFill>
                  <a:srgbClr val="FFFFFF"/>
                </a:solidFill>
              </a14:hiddenFill>
            </a:ext>
          </a:extLst>
        </p:spPr>
      </p:pic>
      <p:pic>
        <p:nvPicPr>
          <p:cNvPr id="1029" name="Picture 5" descr="C:\Users\rojacobs\Pictures\DVD_ART36\Artwork_Imagery\Icons - Illustrations\_ WINDOWS SERVER ICONS\Hardware\Hardware processor chip cpu.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5410200"/>
            <a:ext cx="2276475" cy="971550"/>
          </a:xfrm>
          <a:prstGeom prst="rect">
            <a:avLst/>
          </a:prstGeom>
          <a:extLst>
            <a:ext uri="{909E8E84-426E-40DD-AFC4-6F175D3DCCD1}">
              <a14:hiddenFill xmlns:a14="http://schemas.microsoft.com/office/drawing/2010/main">
                <a:solidFill>
                  <a:srgbClr val="FFFFFF"/>
                </a:solidFill>
              </a14:hiddenFill>
            </a:ext>
          </a:extLst>
        </p:spPr>
      </p:pic>
      <p:pic>
        <p:nvPicPr>
          <p:cNvPr id="10" name="Picture 5" descr="C:\Users\rojacobs\Pictures\DVD_ART36\Artwork_Imagery\Icons - Illustrations\_ WINDOWS SERVER ICONS\Hardware\Hardware processor chip cpu.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95663" y="5410200"/>
            <a:ext cx="2276475" cy="971550"/>
          </a:xfrm>
          <a:prstGeom prst="rect">
            <a:avLst/>
          </a:prstGeom>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390900" y="4267200"/>
            <a:ext cx="2286000" cy="1075730"/>
          </a:xfrm>
          <a:prstGeom prst="rect">
            <a:avLst/>
          </a:prstGeom>
        </p:spPr>
        <p:style>
          <a:lnRef idx="0">
            <a:schemeClr val="accent1"/>
          </a:lnRef>
          <a:fillRef idx="3">
            <a:schemeClr val="accent1"/>
          </a:fillRef>
          <a:effectRef idx="3">
            <a:schemeClr val="accent1"/>
          </a:effectRef>
          <a:fontRef idx="minor">
            <a:schemeClr val="lt1"/>
          </a:fontRef>
        </p:style>
        <p:txBody>
          <a:bodyPr wrap="square" lIns="0" tIns="0" rIns="0" bIns="0" rtlCol="0" anchor="ctr">
            <a:noAutofit/>
          </a:bodyPr>
          <a:lstStyle/>
          <a:p>
            <a:pPr algn="ctr"/>
            <a:r>
              <a:rPr lang="en-US" sz="6000" dirty="0" smtClean="0">
                <a:gradFill>
                  <a:gsLst>
                    <a:gs pos="0">
                      <a:schemeClr val="tx1"/>
                    </a:gs>
                    <a:gs pos="86000">
                      <a:schemeClr val="tx1"/>
                    </a:gs>
                  </a:gsLst>
                  <a:lin ang="5400000" scaled="0"/>
                </a:gradFill>
              </a:rPr>
              <a:t>CLR</a:t>
            </a:r>
          </a:p>
        </p:txBody>
      </p:sp>
      <p:pic>
        <p:nvPicPr>
          <p:cNvPr id="9" name="Picture 5" descr="C:\Users\rojacobs\Pictures\DVD_ART36\Artwork_Imagery\Icons - Illustrations\_ WINDOWS SERVER ICONS\Hardware\Hardware processor chip cpu.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5563" y="5410200"/>
            <a:ext cx="2276475" cy="971550"/>
          </a:xfrm>
          <a:prstGeom prst="rect">
            <a:avLst/>
          </a:prstGeom>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6400800" y="4267200"/>
            <a:ext cx="2286000" cy="1075730"/>
          </a:xfrm>
          <a:prstGeom prst="rect">
            <a:avLst/>
          </a:prstGeom>
        </p:spPr>
        <p:style>
          <a:lnRef idx="0">
            <a:schemeClr val="accent1"/>
          </a:lnRef>
          <a:fillRef idx="3">
            <a:schemeClr val="accent1"/>
          </a:fillRef>
          <a:effectRef idx="3">
            <a:schemeClr val="accent1"/>
          </a:effectRef>
          <a:fontRef idx="minor">
            <a:schemeClr val="lt1"/>
          </a:fontRef>
        </p:style>
        <p:txBody>
          <a:bodyPr wrap="square" lIns="0" tIns="0" rIns="0" bIns="0" rtlCol="0" anchor="ctr">
            <a:noAutofit/>
          </a:bodyPr>
          <a:lstStyle/>
          <a:p>
            <a:pPr algn="ctr"/>
            <a:r>
              <a:rPr lang="en-US" sz="6000" dirty="0" smtClean="0">
                <a:gradFill>
                  <a:gsLst>
                    <a:gs pos="0">
                      <a:schemeClr val="tx1"/>
                    </a:gs>
                    <a:gs pos="86000">
                      <a:schemeClr val="tx1"/>
                    </a:gs>
                  </a:gsLst>
                  <a:lin ang="5400000" scaled="0"/>
                </a:gradFill>
              </a:rPr>
              <a:t>CLR</a:t>
            </a:r>
          </a:p>
        </p:txBody>
      </p:sp>
      <p:sp>
        <p:nvSpPr>
          <p:cNvPr id="12" name="TextBox 11"/>
          <p:cNvSpPr txBox="1"/>
          <p:nvPr/>
        </p:nvSpPr>
        <p:spPr>
          <a:xfrm>
            <a:off x="6400800" y="3048000"/>
            <a:ext cx="2286000" cy="1075730"/>
          </a:xfrm>
          <a:prstGeom prst="rect">
            <a:avLst/>
          </a:prstGeom>
        </p:spPr>
        <p:style>
          <a:lnRef idx="0">
            <a:schemeClr val="accent3"/>
          </a:lnRef>
          <a:fillRef idx="3">
            <a:schemeClr val="accent3"/>
          </a:fillRef>
          <a:effectRef idx="3">
            <a:schemeClr val="accent3"/>
          </a:effectRef>
          <a:fontRef idx="minor">
            <a:schemeClr val="lt1"/>
          </a:fontRef>
        </p:style>
        <p:txBody>
          <a:bodyPr wrap="square" lIns="0" tIns="0" rIns="0" bIns="0" rtlCol="0" anchor="ctr">
            <a:noAutofit/>
          </a:bodyPr>
          <a:lstStyle/>
          <a:p>
            <a:pPr algn="ctr"/>
            <a:r>
              <a:rPr lang="en-US" sz="6000" dirty="0" smtClean="0">
                <a:gradFill>
                  <a:gsLst>
                    <a:gs pos="0">
                      <a:schemeClr val="tx1"/>
                    </a:gs>
                    <a:gs pos="86000">
                      <a:schemeClr val="tx1"/>
                    </a:gs>
                  </a:gsLst>
                  <a:lin ang="5400000" scaled="0"/>
                </a:gradFill>
              </a:rPr>
              <a:t>WF4</a:t>
            </a:r>
          </a:p>
        </p:txBody>
      </p:sp>
      <p:sp>
        <p:nvSpPr>
          <p:cNvPr id="3" name="Rounded Rectangular Callout 2"/>
          <p:cNvSpPr/>
          <p:nvPr/>
        </p:nvSpPr>
        <p:spPr bwMode="auto">
          <a:xfrm>
            <a:off x="76200" y="2743200"/>
            <a:ext cx="1828800" cy="914400"/>
          </a:xfrm>
          <a:prstGeom prst="wedgeRoundRectCallout">
            <a:avLst>
              <a:gd name="adj1" fmla="val 26616"/>
              <a:gd name="adj2" fmla="val 72234"/>
              <a:gd name="adj3" fmla="val 16667"/>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400" dirty="0" smtClean="0">
                <a:solidFill>
                  <a:schemeClr val="tx1"/>
                </a:solidFill>
              </a:rPr>
              <a:t>Instruction</a:t>
            </a:r>
          </a:p>
        </p:txBody>
      </p:sp>
      <p:sp>
        <p:nvSpPr>
          <p:cNvPr id="13" name="Rounded Rectangular Callout 12"/>
          <p:cNvSpPr/>
          <p:nvPr/>
        </p:nvSpPr>
        <p:spPr bwMode="auto">
          <a:xfrm>
            <a:off x="2590800" y="1600200"/>
            <a:ext cx="1828800" cy="914400"/>
          </a:xfrm>
          <a:prstGeom prst="wedgeRoundRectCallout">
            <a:avLst>
              <a:gd name="adj1" fmla="val 39890"/>
              <a:gd name="adj2" fmla="val 79313"/>
              <a:gd name="adj3" fmla="val 16667"/>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400" dirty="0" smtClean="0">
                <a:solidFill>
                  <a:schemeClr val="tx1"/>
                </a:solidFill>
              </a:rPr>
              <a:t>Object</a:t>
            </a:r>
          </a:p>
        </p:txBody>
      </p:sp>
      <p:sp>
        <p:nvSpPr>
          <p:cNvPr id="14" name="Rounded Rectangular Callout 13"/>
          <p:cNvSpPr/>
          <p:nvPr/>
        </p:nvSpPr>
        <p:spPr bwMode="auto">
          <a:xfrm>
            <a:off x="5105400" y="457200"/>
            <a:ext cx="1828800" cy="914400"/>
          </a:xfrm>
          <a:prstGeom prst="wedgeRoundRectCallout">
            <a:avLst>
              <a:gd name="adj1" fmla="val 57147"/>
              <a:gd name="adj2" fmla="val 80198"/>
              <a:gd name="adj3" fmla="val 16667"/>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400" dirty="0" smtClean="0">
                <a:solidFill>
                  <a:schemeClr val="tx1"/>
                </a:solidFill>
              </a:rPr>
              <a:t>Activity</a:t>
            </a:r>
          </a:p>
        </p:txBody>
      </p:sp>
    </p:spTree>
    <p:extLst>
      <p:ext uri="{BB962C8B-B14F-4D97-AF65-F5344CB8AC3E}">
        <p14:creationId xmlns:p14="http://schemas.microsoft.com/office/powerpoint/2010/main" val="15997163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2000"/>
                                        <p:tgtEl>
                                          <p:spTgt spid="1027"/>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20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20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20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fade">
                                      <p:cBhvr>
                                        <p:cTn id="21" dur="2000"/>
                                        <p:tgtEl>
                                          <p:spTgt spid="1026"/>
                                        </p:tgtEl>
                                      </p:cBhvr>
                                    </p:animEffect>
                                  </p:childTnLst>
                                </p:cTn>
                              </p:par>
                              <p:par>
                                <p:cTn id="22" presetID="10"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2000"/>
                                        <p:tgtEl>
                                          <p:spTgt spid="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2000"/>
                                        <p:tgtEl>
                                          <p:spTgt spid="1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2000"/>
                                        <p:tgtEl>
                                          <p:spTgt spid="1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Lst>
  </p:timing>
</p:sld>
</file>

<file path=ppt/slides/slide4.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Why?</a:t>
            </a:r>
            <a:endParaRPr lang="en-US" dirty="0"/>
          </a:p>
        </p:txBody>
      </p:sp>
      <p:pic>
        <p:nvPicPr>
          <p:cNvPr id="1026" name="Picture 2" descr="C:\Users\rojacobs\Pictures\DVD_ART36\Artwork_Imagery\Icons - Illustrations\_ XML ICONS\user man casual the king people pers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1419225"/>
            <a:ext cx="1100570" cy="1476375"/>
          </a:xfrm>
          <a:prstGeom prst="rect">
            <a:avLst/>
          </a:prstGeom>
          <a:extLst>
            <a:ext uri="{909E8E84-426E-40DD-AFC4-6F175D3DCCD1}">
              <a14:hiddenFill xmlns:a14="http://schemas.microsoft.com/office/drawing/2010/main">
                <a:solidFill>
                  <a:srgbClr val="FFFFFF"/>
                </a:solidFill>
              </a14:hiddenFill>
            </a:ext>
          </a:extLst>
        </p:spPr>
      </p:pic>
      <p:pic>
        <p:nvPicPr>
          <p:cNvPr id="1027" name="Picture 3" descr="C:\Users\rojacobs\Pictures\DVD_ART36\Artwork_Imagery\Icons - Illustrations\_ XML ICONS\user casual man people pers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0459" y="2590800"/>
            <a:ext cx="1166882" cy="1600461"/>
          </a:xfrm>
          <a:prstGeom prst="rect">
            <a:avLst/>
          </a:prstGeom>
          <a:extLst>
            <a:ext uri="{909E8E84-426E-40DD-AFC4-6F175D3DCCD1}">
              <a14:hiddenFill xmlns:a14="http://schemas.microsoft.com/office/drawing/2010/main">
                <a:solidFill>
                  <a:srgbClr val="FFFFFF"/>
                </a:solidFill>
              </a14:hiddenFill>
            </a:ext>
          </a:extLst>
        </p:spPr>
      </p:pic>
      <p:pic>
        <p:nvPicPr>
          <p:cNvPr id="1028" name="Picture 4" descr="C:\Users\rojacobs\Pictures\DVD_ART36\Artwork_Imagery\Icons - Illustrations\_ XML ICONS\Binary Code documen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3581400"/>
            <a:ext cx="835493" cy="1790343"/>
          </a:xfrm>
          <a:prstGeom prst="rect">
            <a:avLst/>
          </a:prstGeom>
          <a:extLst>
            <a:ext uri="{909E8E84-426E-40DD-AFC4-6F175D3DCCD1}">
              <a14:hiddenFill xmlns:a14="http://schemas.microsoft.com/office/drawing/2010/main">
                <a:solidFill>
                  <a:srgbClr val="FFFFFF"/>
                </a:solidFill>
              </a14:hiddenFill>
            </a:ext>
          </a:extLst>
        </p:spPr>
      </p:pic>
      <p:pic>
        <p:nvPicPr>
          <p:cNvPr id="1029" name="Picture 5" descr="C:\Users\rojacobs\Pictures\DVD_ART36\Artwork_Imagery\Icons - Illustrations\_ WINDOWS SERVER ICONS\Hardware\Hardware processor chip cpu.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5410200"/>
            <a:ext cx="2276475" cy="971550"/>
          </a:xfrm>
          <a:prstGeom prst="rect">
            <a:avLst/>
          </a:prstGeom>
          <a:extLst>
            <a:ext uri="{909E8E84-426E-40DD-AFC4-6F175D3DCCD1}">
              <a14:hiddenFill xmlns:a14="http://schemas.microsoft.com/office/drawing/2010/main">
                <a:solidFill>
                  <a:srgbClr val="FFFFFF"/>
                </a:solidFill>
              </a14:hiddenFill>
            </a:ext>
          </a:extLst>
        </p:spPr>
      </p:pic>
      <p:pic>
        <p:nvPicPr>
          <p:cNvPr id="10" name="Picture 5" descr="C:\Users\rojacobs\Pictures\DVD_ART36\Artwork_Imagery\Icons - Illustrations\_ WINDOWS SERVER ICONS\Hardware\Hardware processor chip cpu.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95663" y="5410200"/>
            <a:ext cx="2276475" cy="971550"/>
          </a:xfrm>
          <a:prstGeom prst="rect">
            <a:avLst/>
          </a:prstGeom>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390900" y="4267200"/>
            <a:ext cx="2286000" cy="1075730"/>
          </a:xfrm>
          <a:prstGeom prst="rect">
            <a:avLst/>
          </a:prstGeom>
        </p:spPr>
        <p:style>
          <a:lnRef idx="0">
            <a:schemeClr val="accent1"/>
          </a:lnRef>
          <a:fillRef idx="3">
            <a:schemeClr val="accent1"/>
          </a:fillRef>
          <a:effectRef idx="3">
            <a:schemeClr val="accent1"/>
          </a:effectRef>
          <a:fontRef idx="minor">
            <a:schemeClr val="lt1"/>
          </a:fontRef>
        </p:style>
        <p:txBody>
          <a:bodyPr wrap="square" lIns="0" tIns="0" rIns="0" bIns="0" rtlCol="0" anchor="ctr">
            <a:noAutofit/>
          </a:bodyPr>
          <a:lstStyle/>
          <a:p>
            <a:pPr algn="ctr"/>
            <a:r>
              <a:rPr lang="en-US" sz="6000" dirty="0" smtClean="0">
                <a:gradFill>
                  <a:gsLst>
                    <a:gs pos="0">
                      <a:schemeClr val="tx1"/>
                    </a:gs>
                    <a:gs pos="86000">
                      <a:schemeClr val="tx1"/>
                    </a:gs>
                  </a:gsLst>
                  <a:lin ang="5400000" scaled="0"/>
                </a:gradFill>
              </a:rPr>
              <a:t>CLR</a:t>
            </a:r>
          </a:p>
        </p:txBody>
      </p:sp>
      <p:pic>
        <p:nvPicPr>
          <p:cNvPr id="9" name="Picture 5" descr="C:\Users\rojacobs\Pictures\DVD_ART36\Artwork_Imagery\Icons - Illustrations\_ WINDOWS SERVER ICONS\Hardware\Hardware processor chip cpu.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5563" y="5410200"/>
            <a:ext cx="2276475" cy="971550"/>
          </a:xfrm>
          <a:prstGeom prst="rect">
            <a:avLst/>
          </a:prstGeom>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6400800" y="4267200"/>
            <a:ext cx="2286000" cy="1075730"/>
          </a:xfrm>
          <a:prstGeom prst="rect">
            <a:avLst/>
          </a:prstGeom>
        </p:spPr>
        <p:style>
          <a:lnRef idx="0">
            <a:schemeClr val="accent1"/>
          </a:lnRef>
          <a:fillRef idx="3">
            <a:schemeClr val="accent1"/>
          </a:fillRef>
          <a:effectRef idx="3">
            <a:schemeClr val="accent1"/>
          </a:effectRef>
          <a:fontRef idx="minor">
            <a:schemeClr val="lt1"/>
          </a:fontRef>
        </p:style>
        <p:txBody>
          <a:bodyPr wrap="square" lIns="0" tIns="0" rIns="0" bIns="0" rtlCol="0" anchor="ctr">
            <a:noAutofit/>
          </a:bodyPr>
          <a:lstStyle/>
          <a:p>
            <a:pPr algn="ctr"/>
            <a:r>
              <a:rPr lang="en-US" sz="6000" dirty="0" smtClean="0">
                <a:gradFill>
                  <a:gsLst>
                    <a:gs pos="0">
                      <a:schemeClr val="tx1"/>
                    </a:gs>
                    <a:gs pos="86000">
                      <a:schemeClr val="tx1"/>
                    </a:gs>
                  </a:gsLst>
                  <a:lin ang="5400000" scaled="0"/>
                </a:gradFill>
              </a:rPr>
              <a:t>CLR</a:t>
            </a:r>
          </a:p>
        </p:txBody>
      </p:sp>
      <p:sp>
        <p:nvSpPr>
          <p:cNvPr id="12" name="TextBox 11"/>
          <p:cNvSpPr txBox="1"/>
          <p:nvPr/>
        </p:nvSpPr>
        <p:spPr>
          <a:xfrm>
            <a:off x="6400800" y="3048000"/>
            <a:ext cx="2286000" cy="1075730"/>
          </a:xfrm>
          <a:prstGeom prst="rect">
            <a:avLst/>
          </a:prstGeom>
        </p:spPr>
        <p:style>
          <a:lnRef idx="0">
            <a:schemeClr val="accent3"/>
          </a:lnRef>
          <a:fillRef idx="3">
            <a:schemeClr val="accent3"/>
          </a:fillRef>
          <a:effectRef idx="3">
            <a:schemeClr val="accent3"/>
          </a:effectRef>
          <a:fontRef idx="minor">
            <a:schemeClr val="lt1"/>
          </a:fontRef>
        </p:style>
        <p:txBody>
          <a:bodyPr wrap="square" lIns="0" tIns="0" rIns="0" bIns="0" rtlCol="0" anchor="ctr">
            <a:noAutofit/>
          </a:bodyPr>
          <a:lstStyle/>
          <a:p>
            <a:pPr algn="ctr"/>
            <a:r>
              <a:rPr lang="en-US" sz="6000" dirty="0" smtClean="0">
                <a:gradFill>
                  <a:gsLst>
                    <a:gs pos="0">
                      <a:schemeClr val="tx1"/>
                    </a:gs>
                    <a:gs pos="86000">
                      <a:schemeClr val="tx1"/>
                    </a:gs>
                  </a:gsLst>
                  <a:lin ang="5400000" scaled="0"/>
                </a:gradFill>
              </a:rPr>
              <a:t>WF4</a:t>
            </a:r>
          </a:p>
        </p:txBody>
      </p:sp>
      <p:sp>
        <p:nvSpPr>
          <p:cNvPr id="13" name="Rounded Rectangular Callout 12"/>
          <p:cNvSpPr/>
          <p:nvPr/>
        </p:nvSpPr>
        <p:spPr bwMode="auto">
          <a:xfrm>
            <a:off x="2590800" y="1600200"/>
            <a:ext cx="1828800" cy="914400"/>
          </a:xfrm>
          <a:prstGeom prst="wedgeRoundRectCallout">
            <a:avLst>
              <a:gd name="adj1" fmla="val 39890"/>
              <a:gd name="adj2" fmla="val 79313"/>
              <a:gd name="adj3" fmla="val 16667"/>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400" dirty="0" smtClean="0">
                <a:solidFill>
                  <a:schemeClr val="tx1"/>
                </a:solidFill>
              </a:rPr>
              <a:t>Safety</a:t>
            </a:r>
          </a:p>
          <a:p>
            <a:pPr algn="ctr" defTabSz="914099"/>
            <a:r>
              <a:rPr lang="en-US" sz="2400" dirty="0" smtClean="0">
                <a:solidFill>
                  <a:schemeClr val="tx1"/>
                </a:solidFill>
              </a:rPr>
              <a:t>Memory</a:t>
            </a:r>
          </a:p>
        </p:txBody>
      </p:sp>
      <p:sp>
        <p:nvSpPr>
          <p:cNvPr id="14" name="Rounded Rectangular Callout 13"/>
          <p:cNvSpPr/>
          <p:nvPr/>
        </p:nvSpPr>
        <p:spPr bwMode="auto">
          <a:xfrm>
            <a:off x="5105400" y="457200"/>
            <a:ext cx="1828800" cy="914400"/>
          </a:xfrm>
          <a:prstGeom prst="wedgeRoundRectCallout">
            <a:avLst>
              <a:gd name="adj1" fmla="val 57147"/>
              <a:gd name="adj2" fmla="val 80198"/>
              <a:gd name="adj3" fmla="val 16667"/>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400" dirty="0" smtClean="0">
                <a:solidFill>
                  <a:schemeClr val="tx1"/>
                </a:solidFill>
              </a:rPr>
              <a:t>Declarative</a:t>
            </a:r>
          </a:p>
          <a:p>
            <a:pPr algn="ctr" defTabSz="914099"/>
            <a:r>
              <a:rPr lang="en-US" sz="2400" dirty="0" smtClean="0">
                <a:solidFill>
                  <a:schemeClr val="tx1"/>
                </a:solidFill>
              </a:rPr>
              <a:t>Agility</a:t>
            </a:r>
          </a:p>
        </p:txBody>
      </p:sp>
    </p:spTree>
    <p:extLst>
      <p:ext uri="{BB962C8B-B14F-4D97-AF65-F5344CB8AC3E}">
        <p14:creationId xmlns:p14="http://schemas.microsoft.com/office/powerpoint/2010/main" val="14758642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2000"/>
                                        <p:tgtEl>
                                          <p:spTgt spid="1027"/>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20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20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20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fade">
                                      <p:cBhvr>
                                        <p:cTn id="21" dur="2000"/>
                                        <p:tgtEl>
                                          <p:spTgt spid="1026"/>
                                        </p:tgtEl>
                                      </p:cBhvr>
                                    </p:animEffect>
                                  </p:childTnLst>
                                </p:cTn>
                              </p:par>
                              <p:par>
                                <p:cTn id="22" presetID="10"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2000"/>
                                        <p:tgtEl>
                                          <p:spTgt spid="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2000"/>
                                        <p:tgtEl>
                                          <p:spTgt spid="1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2000"/>
                                        <p:tgtEl>
                                          <p:spTgt spid="1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Lst>
  </p:timing>
</p:sld>
</file>

<file path=ppt/slides/slide5.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Declarative?</a:t>
            </a:r>
            <a:endParaRPr lang="en-US" dirty="0"/>
          </a:p>
        </p:txBody>
      </p:sp>
      <p:sp>
        <p:nvSpPr>
          <p:cNvPr id="3" name="Content Placeholder 2"/>
          <p:cNvSpPr>
            <a:spLocks noGrp="1"/>
          </p:cNvSpPr>
          <p:nvPr>
            <p:ph sz="half" idx="1"/>
          </p:nvPr>
        </p:nvSpPr>
        <p:spPr>
          <a:xfrm>
            <a:off x="381000" y="1447799"/>
            <a:ext cx="4114800" cy="2856167"/>
          </a:xfrm>
        </p:spPr>
        <p:txBody>
          <a:bodyPr/>
          <a:lstStyle/>
          <a:p>
            <a:r>
              <a:rPr lang="en-US" sz="3200" dirty="0" smtClean="0"/>
              <a:t>Focus on </a:t>
            </a:r>
            <a:r>
              <a:rPr lang="en-US" sz="3200" i="1" dirty="0" smtClean="0">
                <a:solidFill>
                  <a:srgbClr val="FFFF00"/>
                </a:solidFill>
              </a:rPr>
              <a:t>What</a:t>
            </a:r>
            <a:r>
              <a:rPr lang="en-US" sz="3200" dirty="0" smtClean="0"/>
              <a:t> not </a:t>
            </a:r>
            <a:r>
              <a:rPr lang="en-US" sz="3200" i="1" dirty="0" smtClean="0">
                <a:solidFill>
                  <a:srgbClr val="FFFF00"/>
                </a:solidFill>
              </a:rPr>
              <a:t>How</a:t>
            </a:r>
          </a:p>
          <a:p>
            <a:r>
              <a:rPr lang="en-US" sz="3200" i="1" dirty="0" smtClean="0"/>
              <a:t>How </a:t>
            </a:r>
            <a:r>
              <a:rPr lang="en-US" sz="3200" dirty="0" smtClean="0"/>
              <a:t>do I allocate   memory?</a:t>
            </a:r>
          </a:p>
          <a:p>
            <a:r>
              <a:rPr lang="en-US" sz="3200" i="1" dirty="0" smtClean="0"/>
              <a:t>How </a:t>
            </a:r>
            <a:r>
              <a:rPr lang="en-US" sz="3200" dirty="0" smtClean="0"/>
              <a:t>do I avoid race conditions?</a:t>
            </a:r>
            <a:endParaRPr lang="en-US" sz="3200" i="1" dirty="0"/>
          </a:p>
        </p:txBody>
      </p:sp>
      <p:pic>
        <p:nvPicPr>
          <p:cNvPr id="1026" name="Picture 2" descr="C:\Users\rojacobs\Pictures\DVD_ART36\Artwork_Imagery\Hardware Photos\OEM HW\Microprocessor Chips\quad core chip - Cop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295400"/>
            <a:ext cx="3630441" cy="3081337"/>
          </a:xfrm>
          <a:prstGeom prst="rect">
            <a:avLst/>
          </a:prstGeom>
          <a:extLst>
            <a:ext uri="{909E8E84-426E-40DD-AFC4-6F175D3DCCD1}">
              <a14:hiddenFill xmlns:a14="http://schemas.microsoft.com/office/drawing/2010/main">
                <a:solidFill>
                  <a:srgbClr val="FFFFFF"/>
                </a:solidFill>
              </a14:hiddenFill>
            </a:ext>
          </a:extLst>
        </p:spPr>
      </p:pic>
      <p:sp>
        <p:nvSpPr>
          <p:cNvPr id="4" name="Rectangle 3"/>
          <p:cNvSpPr/>
          <p:nvPr/>
        </p:nvSpPr>
        <p:spPr>
          <a:xfrm>
            <a:off x="304800" y="4572000"/>
            <a:ext cx="8686800" cy="1815882"/>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r>
              <a:rPr lang="en-US" sz="2800" dirty="0" smtClean="0"/>
              <a:t>“…a </a:t>
            </a:r>
            <a:r>
              <a:rPr lang="en-US" sz="2800" dirty="0"/>
              <a:t>leading computer scientist has warned that an easy solution to programming chips with dozens of processors has not yet been discovered</a:t>
            </a:r>
            <a:r>
              <a:rPr lang="en-US" sz="2800" dirty="0" smtClean="0"/>
              <a:t>.”</a:t>
            </a:r>
          </a:p>
          <a:p>
            <a:r>
              <a:rPr lang="en-US" sz="2800" dirty="0" smtClean="0"/>
              <a:t>- New York Times</a:t>
            </a:r>
            <a:endParaRPr lang="en-US" sz="2800" dirty="0"/>
          </a:p>
        </p:txBody>
      </p:sp>
      <p:sp>
        <p:nvSpPr>
          <p:cNvPr id="5" name="TextBox 4"/>
          <p:cNvSpPr txBox="1"/>
          <p:nvPr/>
        </p:nvSpPr>
        <p:spPr>
          <a:xfrm rot="612612">
            <a:off x="5840623" y="953105"/>
            <a:ext cx="2819400" cy="553998"/>
          </a:xfrm>
          <a:prstGeom prst="rect">
            <a:avLst/>
          </a:prstGeom>
        </p:spPr>
        <p:style>
          <a:lnRef idx="0">
            <a:schemeClr val="accent3"/>
          </a:lnRef>
          <a:fillRef idx="3">
            <a:schemeClr val="accent3"/>
          </a:fillRef>
          <a:effectRef idx="3">
            <a:schemeClr val="accent3"/>
          </a:effectRef>
          <a:fontRef idx="minor">
            <a:schemeClr val="lt1"/>
          </a:fontRef>
        </p:style>
        <p:txBody>
          <a:bodyPr wrap="square" lIns="91440" tIns="91440" rIns="91440" bIns="91440" rtlCol="0">
            <a:spAutoFit/>
          </a:bodyPr>
          <a:lstStyle/>
          <a:p>
            <a:pPr algn="ctr"/>
            <a:r>
              <a:rPr lang="en-US" sz="2400" dirty="0" smtClean="0">
                <a:gradFill>
                  <a:gsLst>
                    <a:gs pos="0">
                      <a:schemeClr val="tx1"/>
                    </a:gs>
                    <a:gs pos="86000">
                      <a:schemeClr val="tx1"/>
                    </a:gs>
                  </a:gsLst>
                  <a:lin ang="5400000" scaled="0"/>
                </a:gradFill>
              </a:rPr>
              <a:t> 80 cores in 2011?</a:t>
            </a:r>
          </a:p>
        </p:txBody>
      </p:sp>
    </p:spTree>
    <p:extLst>
      <p:ext uri="{BB962C8B-B14F-4D97-AF65-F5344CB8AC3E}">
        <p14:creationId xmlns:p14="http://schemas.microsoft.com/office/powerpoint/2010/main" val="36665631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6.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rojacobs\Pictures\DVD_ART36\Artwork_Imagery\Shapes\fans - gradients\purple-swoos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457200"/>
            <a:ext cx="4676775" cy="5857875"/>
          </a:xfrm>
          <a:prstGeom prst="rect">
            <a:avLst/>
          </a:prstGeom>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Why Agile?</a:t>
            </a:r>
            <a:endParaRPr lang="en-US" dirty="0"/>
          </a:p>
        </p:txBody>
      </p:sp>
      <p:sp>
        <p:nvSpPr>
          <p:cNvPr id="3" name="Content Placeholder 2"/>
          <p:cNvSpPr>
            <a:spLocks noGrp="1"/>
          </p:cNvSpPr>
          <p:nvPr>
            <p:ph sz="half" idx="1"/>
          </p:nvPr>
        </p:nvSpPr>
        <p:spPr>
          <a:xfrm>
            <a:off x="381000" y="1447799"/>
            <a:ext cx="4114800" cy="4038029"/>
          </a:xfrm>
        </p:spPr>
        <p:txBody>
          <a:bodyPr/>
          <a:lstStyle/>
          <a:p>
            <a:r>
              <a:rPr lang="en-US" dirty="0" smtClean="0"/>
              <a:t>Work should happen </a:t>
            </a:r>
            <a:r>
              <a:rPr lang="en-US" i="1" dirty="0" smtClean="0">
                <a:solidFill>
                  <a:srgbClr val="FFFF00"/>
                </a:solidFill>
              </a:rPr>
              <a:t>when</a:t>
            </a:r>
            <a:r>
              <a:rPr lang="en-US" dirty="0" smtClean="0"/>
              <a:t> data is ready </a:t>
            </a:r>
            <a:r>
              <a:rPr lang="en-US" i="1" dirty="0" smtClean="0">
                <a:solidFill>
                  <a:srgbClr val="FFFF00"/>
                </a:solidFill>
              </a:rPr>
              <a:t>where</a:t>
            </a:r>
            <a:r>
              <a:rPr lang="en-US" dirty="0" smtClean="0"/>
              <a:t> resources are available</a:t>
            </a:r>
          </a:p>
          <a:p>
            <a:r>
              <a:rPr lang="en-US" dirty="0" smtClean="0"/>
              <a:t>Work must be agile across 4 dimensions</a:t>
            </a:r>
          </a:p>
          <a:p>
            <a:pPr lvl="1"/>
            <a:r>
              <a:rPr lang="en-US" dirty="0" smtClean="0"/>
              <a:t>Thread</a:t>
            </a:r>
          </a:p>
          <a:p>
            <a:pPr lvl="1"/>
            <a:r>
              <a:rPr lang="en-US" dirty="0" smtClean="0"/>
              <a:t>Process</a:t>
            </a:r>
          </a:p>
          <a:p>
            <a:pPr lvl="1"/>
            <a:r>
              <a:rPr lang="en-US" dirty="0" smtClean="0"/>
              <a:t>Machine</a:t>
            </a:r>
          </a:p>
          <a:p>
            <a:pPr lvl="1"/>
            <a:r>
              <a:rPr lang="en-US" dirty="0" smtClean="0"/>
              <a:t>Time</a:t>
            </a:r>
          </a:p>
        </p:txBody>
      </p:sp>
      <p:pic>
        <p:nvPicPr>
          <p:cNvPr id="5" name="Picture 2" descr="C:\Users\rojacobs\Pictures\DVD_ART36\Artwork_Imagery\Hardware Photos\OEM HW\Microprocessor Chips\quad core chip - Copy.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1905667"/>
            <a:ext cx="1115841" cy="947070"/>
          </a:xfrm>
          <a:prstGeom prst="rect">
            <a:avLst/>
          </a:prstGeom>
          <a:extLst>
            <a:ext uri="{909E8E84-426E-40DD-AFC4-6F175D3DCCD1}">
              <a14:hiddenFill xmlns:a14="http://schemas.microsoft.com/office/drawing/2010/main">
                <a:solidFill>
                  <a:srgbClr val="FFFFFF"/>
                </a:solidFill>
              </a14:hiddenFill>
            </a:ext>
          </a:extLst>
        </p:spPr>
      </p:pic>
      <p:pic>
        <p:nvPicPr>
          <p:cNvPr id="7" name="Picture 2" descr="C:\Users\rojacobs\Pictures\DVD_ART36\Artwork_Imagery\Hardware Photos\OEM HW\Microprocessor Chips\quad core chip - Copy.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1676400"/>
            <a:ext cx="1115841" cy="947070"/>
          </a:xfrm>
          <a:prstGeom prst="rect">
            <a:avLst/>
          </a:prstGeom>
          <a:extLst>
            <a:ext uri="{909E8E84-426E-40DD-AFC4-6F175D3DCCD1}">
              <a14:hiddenFill xmlns:a14="http://schemas.microsoft.com/office/drawing/2010/main">
                <a:solidFill>
                  <a:srgbClr val="FFFFFF"/>
                </a:solidFill>
              </a14:hiddenFill>
            </a:ext>
          </a:extLst>
        </p:spPr>
      </p:pic>
      <p:pic>
        <p:nvPicPr>
          <p:cNvPr id="8" name="Picture 2" descr="C:\Users\rojacobs\Pictures\DVD_ART36\Artwork_Imagery\Hardware Photos\OEM HW\Microprocessor Chips\quad core chip - Copy.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1447800"/>
            <a:ext cx="1115841" cy="947070"/>
          </a:xfrm>
          <a:prstGeom prst="rect">
            <a:avLst/>
          </a:prstGeom>
          <a:extLst>
            <a:ext uri="{909E8E84-426E-40DD-AFC4-6F175D3DCCD1}">
              <a14:hiddenFill xmlns:a14="http://schemas.microsoft.com/office/drawing/2010/main">
                <a:solidFill>
                  <a:srgbClr val="FFFFFF"/>
                </a:solidFill>
              </a14:hiddenFill>
            </a:ext>
          </a:extLst>
        </p:spPr>
      </p:pic>
      <p:pic>
        <p:nvPicPr>
          <p:cNvPr id="9" name="Picture 2" descr="C:\Users\rojacobs\Pictures\DVD_ART36\Artwork_Imagery\Hardware Photos\OEM HW\Microprocessor Chips\quad core chip - Copy.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1219200"/>
            <a:ext cx="1115841" cy="947070"/>
          </a:xfrm>
          <a:prstGeom prst="rect">
            <a:avLst/>
          </a:prstGeom>
          <a:extLst>
            <a:ext uri="{909E8E84-426E-40DD-AFC4-6F175D3DCCD1}">
              <a14:hiddenFill xmlns:a14="http://schemas.microsoft.com/office/drawing/2010/main">
                <a:solidFill>
                  <a:srgbClr val="FFFFFF"/>
                </a:solidFill>
              </a14:hiddenFill>
            </a:ext>
          </a:extLst>
        </p:spPr>
      </p:pic>
      <p:pic>
        <p:nvPicPr>
          <p:cNvPr id="1027" name="Picture 3" descr="C:\Users\rojacobs\Pictures\DVD_ART36\Artwork_Imagery\Icons - Illustrations\_ VIRTUALIZATION ICONS\DDC Server Rack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3255242"/>
            <a:ext cx="4099215" cy="2950238"/>
          </a:xfrm>
          <a:prstGeom prst="rect">
            <a:avLst/>
          </a:prstGeom>
          <a:extLst>
            <a:ext uri="{909E8E84-426E-40DD-AFC4-6F175D3DCCD1}">
              <a14:hiddenFill xmlns:a14="http://schemas.microsoft.com/office/drawing/2010/main">
                <a:solidFill>
                  <a:srgbClr val="FFFFFF"/>
                </a:solidFill>
              </a14:hiddenFill>
            </a:ext>
          </a:extLst>
        </p:spPr>
      </p:pic>
      <p:pic>
        <p:nvPicPr>
          <p:cNvPr id="12" name="Picture 2" descr="C:\Users\rojacobs\Pictures\DVD_ART36\Artwork_Imagery\Hardware Photos\OEM HW\Microprocessor Chips\quad core chip - Copy.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1828800"/>
            <a:ext cx="1115841" cy="947070"/>
          </a:xfrm>
          <a:prstGeom prst="rect">
            <a:avLst/>
          </a:prstGeom>
          <a:extLst>
            <a:ext uri="{909E8E84-426E-40DD-AFC4-6F175D3DCCD1}">
              <a14:hiddenFill xmlns:a14="http://schemas.microsoft.com/office/drawing/2010/main">
                <a:solidFill>
                  <a:srgbClr val="FFFFFF"/>
                </a:solidFill>
              </a14:hiddenFill>
            </a:ext>
          </a:extLst>
        </p:spPr>
      </p:pic>
      <p:pic>
        <p:nvPicPr>
          <p:cNvPr id="13" name="Picture 2" descr="C:\Users\rojacobs\Pictures\DVD_ART36\Artwork_Imagery\Hardware Photos\OEM HW\Microprocessor Chips\quad core chip - Copy.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599533"/>
            <a:ext cx="1115841" cy="947070"/>
          </a:xfrm>
          <a:prstGeom prst="rect">
            <a:avLst/>
          </a:prstGeom>
          <a:extLst>
            <a:ext uri="{909E8E84-426E-40DD-AFC4-6F175D3DCCD1}">
              <a14:hiddenFill xmlns:a14="http://schemas.microsoft.com/office/drawing/2010/main">
                <a:solidFill>
                  <a:srgbClr val="FFFFFF"/>
                </a:solidFill>
              </a14:hiddenFill>
            </a:ext>
          </a:extLst>
        </p:spPr>
      </p:pic>
      <p:pic>
        <p:nvPicPr>
          <p:cNvPr id="14" name="Picture 2" descr="C:\Users\rojacobs\Pictures\DVD_ART36\Artwork_Imagery\Hardware Photos\OEM HW\Microprocessor Chips\quad core chip - Copy.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1370933"/>
            <a:ext cx="1115841" cy="947070"/>
          </a:xfrm>
          <a:prstGeom prst="rect">
            <a:avLst/>
          </a:prstGeom>
          <a:extLst>
            <a:ext uri="{909E8E84-426E-40DD-AFC4-6F175D3DCCD1}">
              <a14:hiddenFill xmlns:a14="http://schemas.microsoft.com/office/drawing/2010/main">
                <a:solidFill>
                  <a:srgbClr val="FFFFFF"/>
                </a:solidFill>
              </a14:hiddenFill>
            </a:ext>
          </a:extLst>
        </p:spPr>
      </p:pic>
      <p:pic>
        <p:nvPicPr>
          <p:cNvPr id="15" name="Picture 2" descr="C:\Users\rojacobs\Pictures\DVD_ART36\Artwork_Imagery\Hardware Photos\OEM HW\Microprocessor Chips\quad core chip - Copy.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1142333"/>
            <a:ext cx="1115841" cy="947070"/>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57312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3000"/>
                            </p:stCondLst>
                            <p:childTnLst>
                              <p:par>
                                <p:cTn id="9" presetID="10" presetClass="entr" presetSubtype="0" fill="hold" grpId="0" nodeType="afterEffect">
                                  <p:stCondLst>
                                    <p:cond delay="1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000"/>
                                        <p:tgtEl>
                                          <p:spTgt spid="3">
                                            <p:txEl>
                                              <p:pRg st="1" end="1"/>
                                            </p:txEl>
                                          </p:spTgt>
                                        </p:tgtEl>
                                      </p:cBhvr>
                                    </p:animEffect>
                                  </p:childTnLst>
                                </p:cTn>
                              </p:par>
                            </p:childTnLst>
                          </p:cTn>
                        </p:par>
                        <p:par>
                          <p:cTn id="12" fill="hold">
                            <p:stCondLst>
                              <p:cond delay="6000"/>
                            </p:stCondLst>
                            <p:childTnLst>
                              <p:par>
                                <p:cTn id="13" presetID="10" presetClass="entr" presetSubtype="0" fill="hold" grpId="0" nodeType="afterEffect">
                                  <p:stCondLst>
                                    <p:cond delay="10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childTnLst>
                          </p:cTn>
                        </p:par>
                        <p:par>
                          <p:cTn id="16" fill="hold">
                            <p:stCondLst>
                              <p:cond delay="9000"/>
                            </p:stCondLst>
                            <p:childTnLst>
                              <p:par>
                                <p:cTn id="17" presetID="10" presetClass="entr" presetSubtype="0" fill="hold" grpId="0" nodeType="afterEffect">
                                  <p:stCondLst>
                                    <p:cond delay="10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2000"/>
                                        <p:tgtEl>
                                          <p:spTgt spid="3">
                                            <p:txEl>
                                              <p:pRg st="3" end="3"/>
                                            </p:txEl>
                                          </p:spTgt>
                                        </p:tgtEl>
                                      </p:cBhvr>
                                    </p:animEffect>
                                  </p:childTnLst>
                                </p:cTn>
                              </p:par>
                            </p:childTnLst>
                          </p:cTn>
                        </p:par>
                        <p:par>
                          <p:cTn id="20" fill="hold">
                            <p:stCondLst>
                              <p:cond delay="12000"/>
                            </p:stCondLst>
                            <p:childTnLst>
                              <p:par>
                                <p:cTn id="21" presetID="10" presetClass="entr" presetSubtype="0" fill="hold" grpId="0" nodeType="afterEffect">
                                  <p:stCondLst>
                                    <p:cond delay="100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2000"/>
                                        <p:tgtEl>
                                          <p:spTgt spid="3">
                                            <p:txEl>
                                              <p:pRg st="4" end="4"/>
                                            </p:txEl>
                                          </p:spTgt>
                                        </p:tgtEl>
                                      </p:cBhvr>
                                    </p:animEffect>
                                  </p:childTnLst>
                                </p:cTn>
                              </p:par>
                            </p:childTnLst>
                          </p:cTn>
                        </p:par>
                        <p:par>
                          <p:cTn id="24" fill="hold">
                            <p:stCondLst>
                              <p:cond delay="15000"/>
                            </p:stCondLst>
                            <p:childTnLst>
                              <p:par>
                                <p:cTn id="25" presetID="10" presetClass="entr" presetSubtype="0" fill="hold" grpId="0" nodeType="afterEffect">
                                  <p:stCondLst>
                                    <p:cond delay="100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advAuto="1000"/>
    </p:bldLst>
  </p:timing>
</p:sld>
</file>

<file path=ppt/slides/slide7.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Customize The Vocabulary</a:t>
            </a:r>
            <a:endParaRPr lang="en-US" dirty="0"/>
          </a:p>
        </p:txBody>
      </p:sp>
      <p:sp>
        <p:nvSpPr>
          <p:cNvPr id="7" name="Content Placeholder 6"/>
          <p:cNvSpPr>
            <a:spLocks noGrp="1"/>
          </p:cNvSpPr>
          <p:nvPr>
            <p:ph sz="half" idx="1"/>
          </p:nvPr>
        </p:nvSpPr>
        <p:spPr>
          <a:xfrm>
            <a:off x="381000" y="1447799"/>
            <a:ext cx="4114800" cy="2499146"/>
          </a:xfrm>
        </p:spPr>
        <p:txBody>
          <a:bodyPr/>
          <a:lstStyle/>
          <a:p>
            <a:r>
              <a:rPr lang="en-US" dirty="0" smtClean="0"/>
              <a:t>You decide what operations are allowed</a:t>
            </a:r>
          </a:p>
          <a:p>
            <a:r>
              <a:rPr lang="en-US" dirty="0" smtClean="0"/>
              <a:t>Provide high level operations </a:t>
            </a:r>
          </a:p>
          <a:p>
            <a:r>
              <a:rPr lang="en-US" dirty="0" smtClean="0"/>
              <a:t>Assemble into a workflow</a:t>
            </a:r>
            <a:endParaRPr lang="en-US" dirty="0"/>
          </a:p>
        </p:txBody>
      </p:sp>
      <p:sp>
        <p:nvSpPr>
          <p:cNvPr id="8" name="Content Placeholder 7"/>
          <p:cNvSpPr>
            <a:spLocks noGrp="1"/>
          </p:cNvSpPr>
          <p:nvPr>
            <p:ph sz="half" idx="2"/>
          </p:nvPr>
        </p:nvSpPr>
        <p:spPr/>
        <p:txBody>
          <a:bodyPr/>
          <a:lstStyle/>
          <a:p>
            <a:endParaRPr lang="en-US"/>
          </a:p>
        </p:txBody>
      </p:sp>
      <p:pic>
        <p:nvPicPr>
          <p:cNvPr id="6" name="Picture 5" descr="MyCoolCRM - Microsoft Visual Studio"/>
          <p:cNvPicPr>
            <a:picLocks noChangeAspect="1"/>
          </p:cNvPicPr>
          <p:nvPr/>
        </p:nvPicPr>
        <p:blipFill rotWithShape="1">
          <a:blip r:embed="rId3">
            <a:extLst>
              <a:ext uri="{28A0092B-C50C-407E-A947-70E740481C1C}">
                <a14:useLocalDpi xmlns:a14="http://schemas.microsoft.com/office/drawing/2010/main" val="0"/>
              </a:ext>
            </a:extLst>
          </a:blip>
          <a:srcRect r="86250" b="75690"/>
          <a:stretch/>
        </p:blipFill>
        <p:spPr>
          <a:xfrm>
            <a:off x="5105400" y="1676400"/>
            <a:ext cx="3709481" cy="3962400"/>
          </a:xfrm>
          <a:prstGeom prst="rect">
            <a:avLst/>
          </a:prstGeom>
        </p:spPr>
      </p:pic>
    </p:spTree>
    <p:extLst>
      <p:ext uri="{BB962C8B-B14F-4D97-AF65-F5344CB8AC3E}">
        <p14:creationId xmlns:p14="http://schemas.microsoft.com/office/powerpoint/2010/main" val="1629511932"/>
      </p:ext>
    </p:extLst>
  </p:cSld>
  <p:clrMapOvr>
    <a:masterClrMapping/>
  </p:clrMapOvr>
  <p:transition/>
  <p:timing>
    <p:tnLst>
      <p:par>
        <p:cTn id="1" dur="indefinite" restart="never" nodeType="tmRoot"/>
      </p:par>
    </p:tnLst>
  </p:timing>
</p:sld>
</file>

<file path=ppt/slides/slide8.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Customize Design</a:t>
            </a:r>
            <a:endParaRPr lang="en-US" dirty="0"/>
          </a:p>
        </p:txBody>
      </p:sp>
      <p:pic>
        <p:nvPicPr>
          <p:cNvPr id="6" name="Picture 5" descr="Window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95400"/>
            <a:ext cx="9144000" cy="4425661"/>
          </a:xfrm>
          <a:prstGeom prst="rect">
            <a:avLst/>
          </a:prstGeom>
        </p:spPr>
      </p:pic>
    </p:spTree>
    <p:extLst>
      <p:ext uri="{BB962C8B-B14F-4D97-AF65-F5344CB8AC3E}">
        <p14:creationId xmlns:p14="http://schemas.microsoft.com/office/powerpoint/2010/main" val="2151070112"/>
      </p:ext>
    </p:extLst>
  </p:cSld>
  <p:clrMapOvr>
    <a:masterClrMapping/>
  </p:clrMapOvr>
  <p:transition/>
  <p:timing>
    <p:tnLst>
      <p:par>
        <p:cTn id="1" dur="indefinite" restart="never" nodeType="tmRoot"/>
      </p:par>
    </p:tnLst>
  </p:timing>
</p:sld>
</file>

<file path=ppt/slides/slide9.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Elbow Connector 15"/>
          <p:cNvCxnSpPr>
            <a:stCxn id="1026" idx="1"/>
            <a:endCxn id="46" idx="3"/>
          </p:cNvCxnSpPr>
          <p:nvPr/>
        </p:nvCxnSpPr>
        <p:spPr>
          <a:xfrm rot="10800000" flipV="1">
            <a:off x="2895600" y="3756152"/>
            <a:ext cx="2362200" cy="320548"/>
          </a:xfrm>
          <a:prstGeom prst="bentConnector3">
            <a:avLst>
              <a:gd name="adj1" fmla="val 50000"/>
            </a:avLst>
          </a:prstGeom>
          <a:ln w="63500">
            <a:solidFill>
              <a:schemeClr val="tx1"/>
            </a:solidFill>
            <a:tailEnd type="arrow"/>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0" name="Elbow Connector 19"/>
          <p:cNvCxnSpPr/>
          <p:nvPr/>
        </p:nvCxnSpPr>
        <p:spPr>
          <a:xfrm rot="5400000">
            <a:off x="1943100" y="3009900"/>
            <a:ext cx="1066800" cy="381000"/>
          </a:xfrm>
          <a:prstGeom prst="bentConnector3">
            <a:avLst>
              <a:gd name="adj1" fmla="val 50000"/>
            </a:avLst>
          </a:prstGeom>
          <a:ln w="63500">
            <a:solidFill>
              <a:schemeClr val="tx1"/>
            </a:solidFill>
            <a:tailEnd type="arrow"/>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7" name="Picture 3" descr="C:\Users\rojacobs\Pictures\DVD_ART36\Artwork_Imagery\Icons - Illustrations\_ WINDOWS VISTA ICONS\IE 7 Internet Explorer larg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1295400"/>
            <a:ext cx="990600" cy="990600"/>
          </a:xfrm>
          <a:prstGeom prst="rect">
            <a:avLst/>
          </a:prstGeom>
          <a:extLst>
            <a:ext uri="{909E8E84-426E-40DD-AFC4-6F175D3DCCD1}">
              <a14:hiddenFill xmlns:a14="http://schemas.microsoft.com/office/drawing/2010/main">
                <a:solidFill>
                  <a:srgbClr val="FFFFFF"/>
                </a:solidFill>
              </a14:hiddenFill>
            </a:ext>
          </a:extLst>
        </p:spPr>
      </p:pic>
      <p:sp>
        <p:nvSpPr>
          <p:cNvPr id="8" name="Rectangle 4"/>
          <p:cNvSpPr>
            <a:spLocks noChangeArrowheads="1"/>
          </p:cNvSpPr>
          <p:nvPr/>
        </p:nvSpPr>
        <p:spPr bwMode="auto">
          <a:xfrm>
            <a:off x="0" y="0"/>
            <a:ext cx="9144000" cy="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32" name="Elbow Connector 19"/>
          <p:cNvCxnSpPr>
            <a:stCxn id="7" idx="2"/>
          </p:cNvCxnSpPr>
          <p:nvPr/>
        </p:nvCxnSpPr>
        <p:spPr>
          <a:xfrm rot="5400000">
            <a:off x="5954791" y="1960941"/>
            <a:ext cx="921050" cy="1571168"/>
          </a:xfrm>
          <a:prstGeom prst="bentConnector3">
            <a:avLst>
              <a:gd name="adj1" fmla="val 50000"/>
            </a:avLst>
          </a:prstGeom>
          <a:ln w="63500">
            <a:solidFill>
              <a:schemeClr val="tx1"/>
            </a:solidFill>
            <a:tailEnd type="arrow"/>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1143000" y="1981200"/>
            <a:ext cx="2133600" cy="1148997"/>
            <a:chOff x="381000" y="1123070"/>
            <a:chExt cx="2133600" cy="1148997"/>
          </a:xfrm>
        </p:grpSpPr>
        <p:pic>
          <p:nvPicPr>
            <p:cNvPr id="1030" name="Picture 6" descr="\\usr8700\public\Products\RES\DVD_ART34\Artwork_Imagery\Icons - Illustrations\_XML ICONS\PC computer desktop XML Web Service.png"/>
            <p:cNvPicPr>
              <a:picLocks noChangeAspect="1" noChangeArrowheads="1"/>
            </p:cNvPicPr>
            <p:nvPr/>
          </p:nvPicPr>
          <p:blipFill>
            <a:blip r:embed="rId4" cstate="print"/>
            <a:srcRect/>
            <a:stretch>
              <a:fillRect/>
            </a:stretch>
          </p:blipFill>
          <p:spPr bwMode="auto">
            <a:xfrm>
              <a:off x="381000" y="1123070"/>
              <a:ext cx="1151579" cy="1148997"/>
            </a:xfrm>
            <a:prstGeom prst="rect">
              <a:avLst/>
            </a:prstGeom>
            <a:noFill/>
          </p:spPr>
        </p:pic>
        <p:sp>
          <p:nvSpPr>
            <p:cNvPr id="29" name="TextBox 28"/>
            <p:cNvSpPr txBox="1"/>
            <p:nvPr/>
          </p:nvSpPr>
          <p:spPr>
            <a:xfrm>
              <a:off x="1295400" y="1123070"/>
              <a:ext cx="1219200" cy="685800"/>
            </a:xfrm>
            <a:prstGeom prst="rect">
              <a:avLst/>
            </a:prstGeom>
          </p:spPr>
          <p:style>
            <a:lnRef idx="0">
              <a:schemeClr val="accent3"/>
            </a:lnRef>
            <a:fillRef idx="3">
              <a:schemeClr val="accent3"/>
            </a:fillRef>
            <a:effectRef idx="3">
              <a:schemeClr val="accent3"/>
            </a:effectRef>
            <a:fontRef idx="minor">
              <a:schemeClr val="lt1"/>
            </a:fontRef>
          </p:style>
          <p:txBody>
            <a:bodyPr wrap="square" lIns="0" tIns="0" rIns="0" bIns="0" rtlCol="0" anchor="ctr">
              <a:noAutofit/>
            </a:bodyPr>
            <a:lstStyle/>
            <a:p>
              <a:pPr algn="ctr"/>
              <a:r>
                <a:rPr lang="en-US" sz="4000" dirty="0" smtClean="0">
                  <a:gradFill>
                    <a:gsLst>
                      <a:gs pos="0">
                        <a:schemeClr val="tx1"/>
                      </a:gs>
                      <a:gs pos="86000">
                        <a:schemeClr val="tx1"/>
                      </a:gs>
                    </a:gsLst>
                    <a:lin ang="5400000" scaled="0"/>
                  </a:gradFill>
                  <a:effectLst>
                    <a:outerShdw blurRad="38100" dist="38100" dir="2700000" algn="tl">
                      <a:srgbClr val="000000">
                        <a:alpha val="43137"/>
                      </a:srgbClr>
                    </a:outerShdw>
                  </a:effectLst>
                </a:rPr>
                <a:t>WF4</a:t>
              </a:r>
            </a:p>
          </p:txBody>
        </p:sp>
      </p:grpSp>
      <p:grpSp>
        <p:nvGrpSpPr>
          <p:cNvPr id="2" name="Group 1"/>
          <p:cNvGrpSpPr/>
          <p:nvPr/>
        </p:nvGrpSpPr>
        <p:grpSpPr>
          <a:xfrm>
            <a:off x="5105400" y="3207050"/>
            <a:ext cx="1287212" cy="1564643"/>
            <a:chOff x="5105400" y="3207050"/>
            <a:chExt cx="1287212" cy="1564643"/>
          </a:xfrm>
        </p:grpSpPr>
        <p:pic>
          <p:nvPicPr>
            <p:cNvPr id="1026" name="Picture 2" descr="C:\Documents and Settings\admin\My Documents\My Pictures\DVD_ART34\Artwork_Imagery\Icons - Illustrations\_XML ICONS\Servers Content Management computer.png"/>
            <p:cNvPicPr>
              <a:picLocks noChangeAspect="1" noChangeArrowheads="1"/>
            </p:cNvPicPr>
            <p:nvPr/>
          </p:nvPicPr>
          <p:blipFill>
            <a:blip r:embed="rId5"/>
            <a:srcRect/>
            <a:stretch>
              <a:fillRect/>
            </a:stretch>
          </p:blipFill>
          <p:spPr bwMode="auto">
            <a:xfrm>
              <a:off x="5257800" y="3207050"/>
              <a:ext cx="743863" cy="1098203"/>
            </a:xfrm>
            <a:prstGeom prst="rect">
              <a:avLst/>
            </a:prstGeom>
            <a:noFill/>
          </p:spPr>
        </p:pic>
        <p:sp>
          <p:nvSpPr>
            <p:cNvPr id="43" name="TextBox 42"/>
            <p:cNvSpPr txBox="1"/>
            <p:nvPr/>
          </p:nvSpPr>
          <p:spPr>
            <a:xfrm>
              <a:off x="5105400" y="4310028"/>
              <a:ext cx="1287212" cy="461665"/>
            </a:xfrm>
            <a:prstGeom prst="rect">
              <a:avLst/>
            </a:prstGeom>
            <a:noFill/>
          </p:spPr>
          <p:txBody>
            <a:bodyPr wrap="none" rtlCol="0">
              <a:spAutoFit/>
            </a:bodyPr>
            <a:lstStyle/>
            <a:p>
              <a:r>
                <a:rPr lang="en-US" sz="2400"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mj-lt"/>
                </a:rPr>
                <a:t>ASP.NET</a:t>
              </a:r>
            </a:p>
          </p:txBody>
        </p:sp>
      </p:grpSp>
      <p:sp>
        <p:nvSpPr>
          <p:cNvPr id="39" name="TextBox 38"/>
          <p:cNvSpPr txBox="1"/>
          <p:nvPr/>
        </p:nvSpPr>
        <p:spPr>
          <a:xfrm>
            <a:off x="5791200" y="3200400"/>
            <a:ext cx="1219200" cy="685800"/>
          </a:xfrm>
          <a:prstGeom prst="rect">
            <a:avLst/>
          </a:prstGeom>
        </p:spPr>
        <p:style>
          <a:lnRef idx="0">
            <a:schemeClr val="accent3"/>
          </a:lnRef>
          <a:fillRef idx="3">
            <a:schemeClr val="accent3"/>
          </a:fillRef>
          <a:effectRef idx="3">
            <a:schemeClr val="accent3"/>
          </a:effectRef>
          <a:fontRef idx="minor">
            <a:schemeClr val="lt1"/>
          </a:fontRef>
        </p:style>
        <p:txBody>
          <a:bodyPr wrap="square" lIns="0" tIns="0" rIns="0" bIns="0" rtlCol="0" anchor="ctr">
            <a:noAutofit/>
          </a:bodyPr>
          <a:lstStyle/>
          <a:p>
            <a:pPr algn="ctr"/>
            <a:r>
              <a:rPr lang="en-US" sz="4000" dirty="0" smtClean="0">
                <a:gradFill>
                  <a:gsLst>
                    <a:gs pos="0">
                      <a:schemeClr val="tx1"/>
                    </a:gs>
                    <a:gs pos="86000">
                      <a:schemeClr val="tx1"/>
                    </a:gs>
                  </a:gsLst>
                  <a:lin ang="5400000" scaled="0"/>
                </a:gradFill>
                <a:effectLst>
                  <a:outerShdw blurRad="38100" dist="38100" dir="2700000" algn="tl">
                    <a:srgbClr val="000000">
                      <a:alpha val="43137"/>
                    </a:srgbClr>
                  </a:outerShdw>
                </a:effectLst>
              </a:rPr>
              <a:t>WF4</a:t>
            </a:r>
          </a:p>
        </p:txBody>
      </p:sp>
      <p:grpSp>
        <p:nvGrpSpPr>
          <p:cNvPr id="11" name="Group 10"/>
          <p:cNvGrpSpPr/>
          <p:nvPr/>
        </p:nvGrpSpPr>
        <p:grpSpPr>
          <a:xfrm>
            <a:off x="901494" y="3733800"/>
            <a:ext cx="1994106" cy="1723693"/>
            <a:chOff x="901494" y="2895600"/>
            <a:chExt cx="1994106" cy="1723693"/>
          </a:xfrm>
        </p:grpSpPr>
        <p:grpSp>
          <p:nvGrpSpPr>
            <p:cNvPr id="6" name="Group 5"/>
            <p:cNvGrpSpPr/>
            <p:nvPr/>
          </p:nvGrpSpPr>
          <p:grpSpPr>
            <a:xfrm>
              <a:off x="901494" y="2895600"/>
              <a:ext cx="1588897" cy="1723693"/>
              <a:chOff x="901494" y="2895600"/>
              <a:chExt cx="1588897" cy="1723693"/>
            </a:xfrm>
          </p:grpSpPr>
          <p:pic>
            <p:nvPicPr>
              <p:cNvPr id="1027" name="Picture 3" descr="\\usr8700\public\Products\RES\DVD_ART34\Artwork_Imagery\Icons - Illustrations\_XML ICONS\Servers computer XML Web Service.png"/>
              <p:cNvPicPr>
                <a:picLocks noChangeAspect="1" noChangeArrowheads="1"/>
              </p:cNvPicPr>
              <p:nvPr/>
            </p:nvPicPr>
            <p:blipFill>
              <a:blip r:embed="rId6"/>
              <a:srcRect/>
              <a:stretch>
                <a:fillRect/>
              </a:stretch>
            </p:blipFill>
            <p:spPr bwMode="auto">
              <a:xfrm>
                <a:off x="1143000" y="2895600"/>
                <a:ext cx="819333" cy="1257253"/>
              </a:xfrm>
              <a:prstGeom prst="rect">
                <a:avLst/>
              </a:prstGeom>
              <a:noFill/>
            </p:spPr>
          </p:pic>
          <p:sp>
            <p:nvSpPr>
              <p:cNvPr id="44" name="TextBox 43"/>
              <p:cNvSpPr txBox="1"/>
              <p:nvPr/>
            </p:nvSpPr>
            <p:spPr>
              <a:xfrm>
                <a:off x="901494" y="4157628"/>
                <a:ext cx="1588897" cy="461665"/>
              </a:xfrm>
              <a:prstGeom prst="rect">
                <a:avLst/>
              </a:prstGeom>
              <a:noFill/>
            </p:spPr>
            <p:txBody>
              <a:bodyPr wrap="none" rtlCol="0">
                <a:spAutoFit/>
              </a:bodyPr>
              <a:lstStyle/>
              <a:p>
                <a:r>
                  <a:rPr lang="en-US" sz="2400" dirty="0" err="1"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mj-lt"/>
                  </a:rPr>
                  <a:t>AppFabric</a:t>
                </a:r>
                <a:endParaRPr lang="en-US" sz="2400"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mj-lt"/>
                </a:endParaRPr>
              </a:p>
            </p:txBody>
          </p:sp>
        </p:grpSp>
        <p:sp>
          <p:nvSpPr>
            <p:cNvPr id="46" name="TextBox 45"/>
            <p:cNvSpPr txBox="1"/>
            <p:nvPr/>
          </p:nvSpPr>
          <p:spPr>
            <a:xfrm>
              <a:off x="1676400" y="2895600"/>
              <a:ext cx="1219200" cy="685800"/>
            </a:xfrm>
            <a:prstGeom prst="rect">
              <a:avLst/>
            </a:prstGeom>
          </p:spPr>
          <p:style>
            <a:lnRef idx="0">
              <a:schemeClr val="accent3"/>
            </a:lnRef>
            <a:fillRef idx="3">
              <a:schemeClr val="accent3"/>
            </a:fillRef>
            <a:effectRef idx="3">
              <a:schemeClr val="accent3"/>
            </a:effectRef>
            <a:fontRef idx="minor">
              <a:schemeClr val="lt1"/>
            </a:fontRef>
          </p:style>
          <p:txBody>
            <a:bodyPr wrap="square" lIns="0" tIns="0" rIns="0" bIns="0" rtlCol="0" anchor="ctr">
              <a:noAutofit/>
            </a:bodyPr>
            <a:lstStyle/>
            <a:p>
              <a:pPr algn="ctr"/>
              <a:r>
                <a:rPr lang="en-US" sz="4000" dirty="0" smtClean="0">
                  <a:gradFill>
                    <a:gsLst>
                      <a:gs pos="0">
                        <a:schemeClr val="tx1"/>
                      </a:gs>
                      <a:gs pos="86000">
                        <a:schemeClr val="tx1"/>
                      </a:gs>
                    </a:gsLst>
                    <a:lin ang="5400000" scaled="0"/>
                  </a:gradFill>
                  <a:effectLst>
                    <a:outerShdw blurRad="38100" dist="38100" dir="2700000" algn="tl">
                      <a:srgbClr val="000000">
                        <a:alpha val="43137"/>
                      </a:srgbClr>
                    </a:outerShdw>
                  </a:effectLst>
                </a:rPr>
                <a:t>WF4</a:t>
              </a:r>
            </a:p>
          </p:txBody>
        </p:sp>
      </p:grpSp>
      <p:sp>
        <p:nvSpPr>
          <p:cNvPr id="30" name="Title 29"/>
          <p:cNvSpPr>
            <a:spLocks noGrp="1"/>
          </p:cNvSpPr>
          <p:nvPr>
            <p:ph type="title"/>
          </p:nvPr>
        </p:nvSpPr>
        <p:spPr/>
        <p:txBody>
          <a:bodyPr/>
          <a:lstStyle/>
          <a:p>
            <a:r>
              <a:rPr lang="en-US" dirty="0" smtClean="0"/>
              <a:t>Workflow Everywhere</a:t>
            </a:r>
            <a:endParaRPr lang="en-US" dirty="0"/>
          </a:p>
        </p:txBody>
      </p:sp>
      <p:sp>
        <p:nvSpPr>
          <p:cNvPr id="22" name="TextBox 21"/>
          <p:cNvSpPr txBox="1"/>
          <p:nvPr/>
        </p:nvSpPr>
        <p:spPr>
          <a:xfrm>
            <a:off x="1214330" y="1371600"/>
            <a:ext cx="973343" cy="461665"/>
          </a:xfrm>
          <a:prstGeom prst="rect">
            <a:avLst/>
          </a:prstGeom>
          <a:noFill/>
        </p:spPr>
        <p:txBody>
          <a:bodyPr wrap="none" rtlCol="0">
            <a:spAutoFit/>
          </a:bodyPr>
          <a:lstStyle/>
          <a:p>
            <a:r>
              <a:rPr lang="en-US" sz="2400"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mj-lt"/>
              </a:rPr>
              <a:t>Client</a:t>
            </a:r>
          </a:p>
        </p:txBody>
      </p:sp>
    </p:spTree>
    <p:extLst>
      <p:ext uri="{BB962C8B-B14F-4D97-AF65-F5344CB8AC3E}">
        <p14:creationId xmlns:p14="http://schemas.microsoft.com/office/powerpoint/2010/main" val="1052850501"/>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WMTOOLS" val="&lt;WMTools ver=&quot;1.0&quot;&gt;&lt;Timings time=&quot;2/2/2009 12:57:31 PM&quot;&gt;&lt;Slide id=&quot;396&quot; dur=&quot;.9570313&quot; bld=&quot;INVLD&quot;/&gt;&lt;Slide id=&quot;413&quot; dur=&quot;2.308594&quot; bld=&quot;|1.2&quot;/&gt;&lt;Slide id=&quot;397&quot; dur=&quot;33.83203&quot;/&gt;&lt;Slide id=&quot;398&quot; dur=&quot;4.257813&quot;/&gt;&lt;Slide id=&quot;397&quot; dur=&quot;1375.234&quot;/&gt;&lt;Slide id=&quot;398&quot; dur=&quot;254.6328&quot; bld=&quot;|3.6|27.5|70.7|.9|125.2|.9&quot;/&gt;&lt;Slide id=&quot;392&quot; dur=&quot;378.8242&quot; bld=&quot;|10.9|33|164.8|.8&quot;/&gt;&lt;Slide id=&quot;359&quot; dur=&quot;206.4492&quot; bld=&quot;|29.6|12.2|7.9|54.8|8.2|3.5|21.9|31.6&quot;/&gt;&lt;Slide id=&quot;366&quot; dur=&quot;214.2344&quot;/&gt;&lt;Slide id=&quot;365&quot; dur=&quot;156.7461&quot;/&gt;&lt;Slide id=&quot;379&quot; dur=&quot;60.04297&quot;/&gt;&lt;Slide id=&quot;380&quot; dur=&quot;60.80859&quot;/&gt;&lt;Slide id=&quot;373&quot; dur=&quot;37.23047&quot;/&gt;&lt;Slide id=&quot;377&quot; dur=&quot;37.53125&quot;/&gt;&lt;Slide id=&quot;299&quot; dur=&quot;36.94922&quot; bld=&quot;|15.9&quot;/&gt;&lt;Slide id=&quot;372&quot; dur=&quot;2.019531&quot;/&gt;&lt;Slide id=&quot;299&quot; dur=&quot;61.44141&quot;/&gt;&lt;Slide id=&quot;372&quot; dur=&quot;73.89844&quot;/&gt;&lt;Slide id=&quot;378&quot; dur=&quot;74.26172&quot;/&gt;&lt;Slide id=&quot;402&quot; dur=&quot;28.32813&quot;/&gt;&lt;Slide id=&quot;393&quot; dur=&quot;38.34766&quot;/&gt;&lt;Slide id=&quot;376&quot; dur=&quot;129.3359&quot;/&gt;&lt;Slide id=&quot;357&quot; dur=&quot;83.75&quot; bld=&quot;|1.8|7.5|16.1|55.4|.9&quot;/&gt;&lt;Slide id=&quot;381&quot; dur=&quot;1.9375&quot;/&gt;&lt;Slide id=&quot;400&quot; dur=&quot;19.10547&quot;/&gt;&lt;Slide id=&quot;381&quot; dur=&quot;3&quot;/&gt;&lt;Slide id=&quot;357&quot; dur=&quot;1.285156&quot;/&gt;&lt;Slide id=&quot;381&quot; dur=&quot;.7851563&quot;/&gt;&lt;Slide id=&quot;400&quot; dur=&quot;588.2031&quot;/&gt;&lt;Slide id=&quot;368&quot; dur=&quot;19.97266&quot;/&gt;&lt;Slide id=&quot;367&quot; dur=&quot;101.3438&quot;/&gt;&lt;Slide id=&quot;382&quot; dur=&quot;29.09766&quot;/&gt;&lt;Slide id=&quot;383&quot; dur=&quot;119.8633&quot;/&gt;&lt;Slide id=&quot;384&quot; dur=&quot;158.6992&quot;/&gt;&lt;Slide id=&quot;403&quot; dur=&quot;32.66406&quot;/&gt;&lt;Slide id=&quot;360&quot; dur=&quot;99.20313&quot;/&gt;&lt;Slide id=&quot;404&quot; dur=&quot;15.6875&quot;/&gt;&lt;Slide id=&quot;386&quot; dur=&quot;77.66406&quot;/&gt;&lt;Slide id=&quot;405&quot; dur=&quot;2.847656&quot;/&gt;&lt;Slide id=&quot;406&quot; dur=&quot;10.42188&quot;/&gt;&lt;Slide id=&quot;388&quot; dur=&quot;20.40625&quot;/&gt;&lt;Slide id=&quot;387&quot; dur=&quot;28.5625&quot;/&gt;&lt;Slide id=&quot;389&quot; dur=&quot;10.27344&quot;/&gt;&lt;Slide id=&quot;412&quot; dur=&quot;14.6875&quot;/&gt;&lt;Slide id=&quot;407&quot; dur=&quot;7.203125&quot;/&gt;&lt;Slide id=&quot;361&quot; dur=&quot;93.30469&quot;/&gt;&lt;Slide id=&quot;408&quot; dur=&quot;16.14063&quot;/&gt;&lt;Slide id=&quot;302&quot; dur=&quot;110.625&quot; bld=&quot;|4.8|7|68.9|9.5&quot;/&gt;&lt;Slide id=&quot;409&quot; dur=&quot;4.921875&quot;/&gt;&lt;Slide id=&quot;414&quot; dur=&quot;698.0195&quot;/&gt;&lt;/Timings&gt;&lt;Timings time=&quot;2/2/2009 9:19:30 AM&quot;&gt;&lt;Slide id=&quot;396&quot; dur=&quot;1.78125&quot; bld=&quot;INVLD&quot;/&gt;&lt;Slide id=&quot;413&quot; dur=&quot;2.1875&quot; bld=&quot;|.5&quot;/&gt;&lt;Slide id=&quot;397&quot; dur=&quot;1.140625&quot;/&gt;&lt;Slide id=&quot;398&quot; dur=&quot;4.984375&quot; bld=&quot;|.3|1|1|1&quot;/&gt;&lt;Slide id=&quot;392&quot; dur=&quot;2.796875&quot; bld=&quot;|.3&quot;/&gt;&lt;/Timings&gt;&lt;/WMTools&gt;"/>
</p:tagLst>
</file>

<file path=ppt/tags/tag2.xml><?xml version="1.0" encoding="utf-8"?>
<p:tagLst xmlns:a="http://schemas.openxmlformats.org/drawingml/2006/main" xmlns:r="http://schemas.openxmlformats.org/officeDocument/2006/relationships" xmlns:p="http://schemas.openxmlformats.org/presentationml/2006/main">
  <p:tag name="TIMING" val="|10.3|10.1|19.3|6.7|9.1"/>
</p:tagLst>
</file>

<file path=ppt/theme/theme1.xml><?xml version="1.0" encoding="utf-8"?>
<a:theme xmlns:a="http://schemas.openxmlformats.org/drawingml/2006/main" name="PDC 2008 BREAKOUT template 4-3_GRAY_FINAL">
  <a:themeElements>
    <a:clrScheme name="PDC 2008">
      <a:dk1>
        <a:srgbClr val="000000"/>
      </a:dk1>
      <a:lt1>
        <a:srgbClr val="FFFFFF"/>
      </a:lt1>
      <a:dk2>
        <a:srgbClr val="6A2433"/>
      </a:dk2>
      <a:lt2>
        <a:srgbClr val="D7AEE4"/>
      </a:lt2>
      <a:accent1>
        <a:srgbClr val="C41665"/>
      </a:accent1>
      <a:accent2>
        <a:srgbClr val="1F6691"/>
      </a:accent2>
      <a:accent3>
        <a:srgbClr val="FFD72F"/>
      </a:accent3>
      <a:accent4>
        <a:srgbClr val="5BB5F3"/>
      </a:accent4>
      <a:accent5>
        <a:srgbClr val="9D9839"/>
      </a:accent5>
      <a:accent6>
        <a:srgbClr val="B45082"/>
      </a:accent6>
      <a:hlink>
        <a:srgbClr val="F3F074"/>
      </a:hlink>
      <a:folHlink>
        <a:srgbClr val="F3F074"/>
      </a:folHlink>
    </a:clrScheme>
    <a:fontScheme name="Century Schoolbook - Calibri">
      <a:majorFont>
        <a:latin typeface="Century Schoolbook"/>
        <a:ea typeface=""/>
        <a:cs typeface=""/>
      </a:majorFont>
      <a:minorFont>
        <a:latin typeface="Calibri"/>
        <a:ea typeface=""/>
        <a:cs typeface=""/>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defRPr>
        </a:defPPr>
      </a:lstStyle>
      <a:style>
        <a:lnRef idx="1">
          <a:schemeClr val="accent2"/>
        </a:lnRef>
        <a:fillRef idx="3">
          <a:schemeClr val="accent2"/>
        </a:fillRef>
        <a:effectRef idx="2">
          <a:schemeClr val="accent2"/>
        </a:effectRef>
        <a:fontRef idx="minor">
          <a:schemeClr val="lt1"/>
        </a:fontRef>
      </a:style>
    </a:spDef>
  </a:objectDefaults>
  <a:extraClrSchemeLst/>
</a:theme>
</file>

<file path=ppt/theme/theme2.xml><?xml version="1.0" encoding="utf-8"?>
<a:theme xmlns:a="http://schemas.openxmlformats.org/drawingml/2006/main" name="White with Consolas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Century Schoolbook - Calibri">
      <a:majorFont>
        <a:latin typeface="Century Schoolbook"/>
        <a:ea typeface=""/>
        <a:cs typeface=""/>
      </a:majorFont>
      <a:minorFont>
        <a:latin typeface="Calibri"/>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TechEd2008_Dev_4-3 (2)">
  <a:themeElements>
    <a:clrScheme name="TechEd 2008 Developer">
      <a:dk1>
        <a:srgbClr val="000000"/>
      </a:dk1>
      <a:lt1>
        <a:srgbClr val="FFFFFF"/>
      </a:lt1>
      <a:dk2>
        <a:srgbClr val="5F5F5F"/>
      </a:dk2>
      <a:lt2>
        <a:srgbClr val="F2803A"/>
      </a:lt2>
      <a:accent1>
        <a:srgbClr val="FFC000"/>
      </a:accent1>
      <a:accent2>
        <a:srgbClr val="2DB557"/>
      </a:accent2>
      <a:accent3>
        <a:srgbClr val="DF8045"/>
      </a:accent3>
      <a:accent4>
        <a:srgbClr val="2A86DA"/>
      </a:accent4>
      <a:accent5>
        <a:srgbClr val="FF9929"/>
      </a:accent5>
      <a:accent6>
        <a:srgbClr val="808080"/>
      </a:accent6>
      <a:hlink>
        <a:srgbClr val="F9B883"/>
      </a:hlink>
      <a:folHlink>
        <a:srgbClr val="F0ED7B"/>
      </a:folHlink>
    </a:clrScheme>
    <a:fontScheme name="Custom 2">
      <a:majorFont>
        <a:latin typeface="Calibri"/>
        <a:ea typeface=""/>
        <a:cs typeface=""/>
      </a:majorFont>
      <a:minorFont>
        <a:latin typeface="Calibri"/>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4"/>
        </a:lnRef>
        <a:fillRef idx="3">
          <a:schemeClr val="accent4"/>
        </a:fillRef>
        <a:effectRef idx="3">
          <a:schemeClr val="accent4"/>
        </a:effectRef>
        <a:fontRef idx="minor">
          <a:schemeClr val="lt1"/>
        </a:fontRef>
      </a:style>
    </a:spDef>
  </a:objectDefaults>
  <a:extraClrSchemeLst/>
</a:theme>
</file>

<file path=ppt/theme/theme4.xml><?xml version="1.0" encoding="utf-8"?>
<a:theme xmlns:a="http://schemas.openxmlformats.org/drawingml/2006/main" name="TechEd2008_Dev_4-3_NEW_05">
  <a:themeElements>
    <a:clrScheme name="TechEd 2008 Developer">
      <a:dk1>
        <a:srgbClr val="000000"/>
      </a:dk1>
      <a:lt1>
        <a:srgbClr val="FFFFFF"/>
      </a:lt1>
      <a:dk2>
        <a:srgbClr val="5F5F5F"/>
      </a:dk2>
      <a:lt2>
        <a:srgbClr val="F2803A"/>
      </a:lt2>
      <a:accent1>
        <a:srgbClr val="FFC000"/>
      </a:accent1>
      <a:accent2>
        <a:srgbClr val="2DB557"/>
      </a:accent2>
      <a:accent3>
        <a:srgbClr val="DF8045"/>
      </a:accent3>
      <a:accent4>
        <a:srgbClr val="2A86DA"/>
      </a:accent4>
      <a:accent5>
        <a:srgbClr val="FF9929"/>
      </a:accent5>
      <a:accent6>
        <a:srgbClr val="808080"/>
      </a:accent6>
      <a:hlink>
        <a:srgbClr val="F9B883"/>
      </a:hlink>
      <a:folHlink>
        <a:srgbClr val="F0ED7B"/>
      </a:folHlink>
    </a:clrScheme>
    <a:fontScheme name="Custom 2">
      <a:majorFont>
        <a:latin typeface="Calibri"/>
        <a:ea typeface=""/>
        <a:cs typeface=""/>
      </a:majorFont>
      <a:minorFont>
        <a:latin typeface="Calibri"/>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4"/>
        </a:lnRef>
        <a:fillRef idx="3">
          <a:schemeClr val="accent4"/>
        </a:fillRef>
        <a:effectRef idx="3">
          <a:schemeClr val="accent4"/>
        </a:effectRef>
        <a:fontRef idx="minor">
          <a:schemeClr val="lt1"/>
        </a:fontRef>
      </a:style>
    </a:spDef>
  </a:objectDefaults>
  <a:extraClrSchemeLst/>
</a:theme>
</file>

<file path=ppt/theme/theme5.xml><?xml version="1.0" encoding="utf-8"?>
<a:theme xmlns:a="http://schemas.openxmlformats.org/drawingml/2006/main" name="5-00500_TechReady8 Chalk Talk Template">
  <a:themeElements>
    <a:clrScheme name="Custom 2">
      <a:dk1>
        <a:srgbClr val="000000"/>
      </a:dk1>
      <a:lt1>
        <a:srgbClr val="FFFFFF"/>
      </a:lt1>
      <a:dk2>
        <a:srgbClr val="9C2828"/>
      </a:dk2>
      <a:lt2>
        <a:srgbClr val="FFFFFF"/>
      </a:lt2>
      <a:accent1>
        <a:srgbClr val="FFC000"/>
      </a:accent1>
      <a:accent2>
        <a:srgbClr val="0D84CD"/>
      </a:accent2>
      <a:accent3>
        <a:srgbClr val="AD5778"/>
      </a:accent3>
      <a:accent4>
        <a:srgbClr val="919E7A"/>
      </a:accent4>
      <a:accent5>
        <a:srgbClr val="DA804E"/>
      </a:accent5>
      <a:accent6>
        <a:srgbClr val="7D3DA1"/>
      </a:accent6>
      <a:hlink>
        <a:srgbClr val="F0ED7B"/>
      </a:hlink>
      <a:folHlink>
        <a:srgbClr val="F3EB4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4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txDef>
      <a:spPr>
        <a:noFill/>
      </a:spPr>
      <a:bodyPr wrap="square" rtlCol="0">
        <a:spAutoFit/>
      </a:bodyPr>
      <a:lstStyle>
        <a:defPPr>
          <a:defRPr sz="2400" dirty="0" err="1" smtClean="0">
            <a:gradFill>
              <a:gsLst>
                <a:gs pos="0">
                  <a:schemeClr val="tx1"/>
                </a:gs>
                <a:gs pos="100000">
                  <a:schemeClr val="tx1"/>
                </a:gs>
              </a:gsLst>
              <a:lin ang="5400000" scaled="0"/>
            </a:gradFill>
            <a:effectLst>
              <a:outerShdw blurRad="38100" dist="38100" dir="2700000" algn="tl">
                <a:srgbClr val="000000">
                  <a:alpha val="43137"/>
                </a:srgbClr>
              </a:outerShdw>
            </a:effectLst>
          </a:defRPr>
        </a:defPPr>
      </a:lstStyle>
    </a:txDef>
  </a:objectDefaults>
  <a:extraClrSchemeLst/>
</a:theme>
</file>

<file path=ppt/theme/theme6.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A1D4A57E02586489FF479DFE8FEAE8A" ma:contentTypeVersion="0" ma:contentTypeDescription="Create a new document." ma:contentTypeScope="" ma:versionID="9fb665a449fff96088db11a3c2199e0e">
  <xsd:schema xmlns:xsd="http://www.w3.org/2001/XMLSchema" xmlns:xs="http://www.w3.org/2001/XMLSchema" xmlns:p="http://schemas.microsoft.com/office/2006/metadata/properties" targetNamespace="http://schemas.microsoft.com/office/2006/metadata/properties" ma:root="true" ma:fieldsID="91e4e95f05bf1d4c5da405be949b98e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BA1A241-DAC7-4DA0-8D18-731CCBC268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0AA4F1F4-2D07-43A3-AD47-C5D77DE302CD}">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B4E50B32-3FB4-42D5-9067-39E07988696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PDC 2008 BREAKOUT template 4-3_GRAY_FINAL</Template>
  <TotalTime>2425</TotalTime>
  <Words>2020</Words>
  <Application>Microsoft Office PowerPoint</Application>
  <PresentationFormat>On-screen Show (4:3)</PresentationFormat>
  <Paragraphs>291</Paragraphs>
  <Slides>25</Slides>
  <Notes>23</Notes>
  <HiddenSlides>0</HiddenSlides>
  <MMClips>0</MMClips>
  <ScaleCrop>false</ScaleCrop>
  <HeadingPairs>
    <vt:vector size="4" baseType="variant">
      <vt:variant>
        <vt:lpstr>Theme</vt:lpstr>
      </vt:variant>
      <vt:variant>
        <vt:i4>6</vt:i4>
      </vt:variant>
      <vt:variant>
        <vt:lpstr>Slide Titles</vt:lpstr>
      </vt:variant>
      <vt:variant>
        <vt:i4>25</vt:i4>
      </vt:variant>
    </vt:vector>
  </HeadingPairs>
  <TitlesOfParts>
    <vt:vector size="31" baseType="lpstr">
      <vt:lpstr>PDC 2008 BREAKOUT template 4-3_GRAY_FINAL</vt:lpstr>
      <vt:lpstr>White with Consolas font for code slides</vt:lpstr>
      <vt:lpstr>TechEd2008_Dev_4-3 (2)</vt:lpstr>
      <vt:lpstr>TechEd2008_Dev_4-3_NEW_05</vt:lpstr>
      <vt:lpstr>5-00500_TechReady8 Chalk Talk Template</vt:lpstr>
      <vt:lpstr>White with Courier font for code slides</vt:lpstr>
      <vt:lpstr>AppFabric and Windows Workflow 4</vt:lpstr>
      <vt:lpstr>What is WF4?</vt:lpstr>
      <vt:lpstr>WF4 is a Runtime</vt:lpstr>
      <vt:lpstr>Why?</vt:lpstr>
      <vt:lpstr>Why Declarative?</vt:lpstr>
      <vt:lpstr>Why Agile?</vt:lpstr>
      <vt:lpstr>Customize The Vocabulary</vt:lpstr>
      <vt:lpstr>Customize Design</vt:lpstr>
      <vt:lpstr>Workflow Everywhere</vt:lpstr>
      <vt:lpstr>Application Server Concepts</vt:lpstr>
      <vt:lpstr>Activities</vt:lpstr>
      <vt:lpstr>Hello Workflow</vt:lpstr>
      <vt:lpstr>PowerPoint Presentation</vt:lpstr>
      <vt:lpstr>PowerPoint Presentation</vt:lpstr>
      <vt:lpstr>Flowchart vs. Procedural Style</vt:lpstr>
      <vt:lpstr>Hello Flowchart</vt:lpstr>
      <vt:lpstr>Workflow Services</vt:lpstr>
      <vt:lpstr>HR Application Process</vt:lpstr>
      <vt:lpstr>Workflow Services</vt:lpstr>
      <vt:lpstr>Windows Server AppFabric</vt:lpstr>
      <vt:lpstr>AppFabric Windows Server and Windows Azure platform</vt:lpstr>
      <vt:lpstr>AppFabric</vt:lpstr>
      <vt:lpstr>Windows AppFabric Caching</vt:lpstr>
      <vt:lpstr>Summary</vt:lpstr>
      <vt:lpstr>For More Information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Workflow Services and Windows Server AppFabric</dc:title>
  <dc:subject>TechReady8</dc:subject>
  <dc:creator/>
  <cp:keywords>TechReady8</cp:keywords>
  <dc:description>This presentation goes over the benefits of the new Workflow technology
      in .NET Framework 4 and describes the scenarios where it can be used. We'll also
      go through the new Windows Server AppFabric Beta 1 and its integration to Workflow Services.
by 
</dc:description>
  <cp:lastModifiedBy>Ron Jacobs</cp:lastModifiedBy>
  <cp:revision>781</cp:revision>
  <dcterms:created xsi:type="dcterms:W3CDTF">2008-10-05T19:48:50Z</dcterms:created>
  <dcterms:modified xsi:type="dcterms:W3CDTF">2010-05-29T18:28:37Z</dcterms:modified>
  <cp:version>1.0.0</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0x0101009A1D4A57E02586489FF479DFE8FEAE8A</vt:lpwstr>
  </property>
</Properties>
</file>